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1.xml" ContentType="application/vnd.openxmlformats-officedocument.presentationml.notesSlide+xml"/>
  <Override PartName="/ppt/comments/modernComment_127_49304AE.xml" ContentType="application/vnd.ms-powerpoint.comments+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2.xml" ContentType="application/vnd.openxmlformats-officedocument.presentationml.notesSlide+xml"/>
  <Override PartName="/ppt/comments/modernComment_128_58B2D630.xml" ContentType="application/vnd.ms-powerpoint.comments+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4.xml" ContentType="application/vnd.openxmlformats-officedocument.presentationml.notesSlide+xml"/>
  <Override PartName="/ppt/comments/modernComment_12A_5E0616A2.xml" ContentType="application/vnd.ms-powerpoint.comments+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5.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6.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7.xml" ContentType="application/vnd.openxmlformats-officedocument.presentationml.notesSlide+xml"/>
  <Override PartName="/ppt/comments/modernComment_12E_E526470B.xml" ContentType="application/vnd.ms-powerpoint.comments+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8.xml" ContentType="application/vnd.openxmlformats-officedocument.presentationml.notesSlide+xml"/>
  <Override PartName="/ppt/comments/modernComment_12F_24B68539.xml" ContentType="application/vnd.ms-powerpoint.comments+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9.xml" ContentType="application/vnd.openxmlformats-officedocument.presentationml.notesSlide+xml"/>
  <Override PartName="/ppt/comments/modernComment_132_E652FD83.xml" ContentType="application/vnd.ms-powerpoint.comments+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0.xml" ContentType="application/vnd.openxmlformats-officedocument.presentationml.notesSlide+xml"/>
  <Override PartName="/ppt/comments/modernComment_131_C39D6034.xml" ContentType="application/vnd.ms-powerpoint.comments+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7" r:id="rId1"/>
  </p:sldMasterIdLst>
  <p:notesMasterIdLst>
    <p:notesMasterId r:id="rId24"/>
  </p:notesMasterIdLst>
  <p:sldIdLst>
    <p:sldId id="256" r:id="rId2"/>
    <p:sldId id="276" r:id="rId3"/>
    <p:sldId id="272" r:id="rId4"/>
    <p:sldId id="284" r:id="rId5"/>
    <p:sldId id="285" r:id="rId6"/>
    <p:sldId id="283" r:id="rId7"/>
    <p:sldId id="300" r:id="rId8"/>
    <p:sldId id="288" r:id="rId9"/>
    <p:sldId id="289" r:id="rId10"/>
    <p:sldId id="290" r:id="rId11"/>
    <p:sldId id="291" r:id="rId12"/>
    <p:sldId id="295" r:id="rId13"/>
    <p:sldId id="296" r:id="rId14"/>
    <p:sldId id="307" r:id="rId15"/>
    <p:sldId id="298" r:id="rId16"/>
    <p:sldId id="292" r:id="rId17"/>
    <p:sldId id="299" r:id="rId18"/>
    <p:sldId id="302" r:id="rId19"/>
    <p:sldId id="303" r:id="rId20"/>
    <p:sldId id="306" r:id="rId21"/>
    <p:sldId id="305" r:id="rId22"/>
    <p:sldId id="281"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FB043B0-A858-65A3-4B27-2B15E5AE3309}" name="M.M" initials="M" userId="M.M"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AF5FA"/>
    <a:srgbClr val="3E82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233" autoAdjust="0"/>
    <p:restoredTop sz="87974" autoAdjust="0"/>
  </p:normalViewPr>
  <p:slideViewPr>
    <p:cSldViewPr snapToGrid="0">
      <p:cViewPr>
        <p:scale>
          <a:sx n="75" d="100"/>
          <a:sy n="75" d="100"/>
        </p:scale>
        <p:origin x="43" y="43"/>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omments/modernComment_127_49304AE.xml><?xml version="1.0" encoding="utf-8"?>
<p188:cmLst xmlns:a="http://schemas.openxmlformats.org/drawingml/2006/main" xmlns:r="http://schemas.openxmlformats.org/officeDocument/2006/relationships" xmlns:p188="http://schemas.microsoft.com/office/powerpoint/2018/8/main">
  <p188:cm id="{87AC86D9-19B5-488F-8C3C-5CFE0767681E}" authorId="{BFB043B0-A858-65A3-4B27-2B15E5AE3309}" created="2024-11-05T08:04:15.754">
    <ac:deMkLst xmlns:ac="http://schemas.microsoft.com/office/drawing/2013/main/command">
      <pc:docMk xmlns:pc="http://schemas.microsoft.com/office/powerpoint/2013/main/command"/>
      <pc:sldMk xmlns:pc="http://schemas.microsoft.com/office/powerpoint/2013/main/command" cId="76743854" sldId="295"/>
      <ac:spMk id="8" creationId="{5CD9BE76-BC95-B098-DACD-E760DA6B94CA}"/>
    </ac:deMkLst>
    <p188:txBody>
      <a:bodyPr/>
      <a:lstStyle/>
      <a:p>
        <a:r>
          <a:rPr lang="en-US"/>
          <a:t>Overfitting in Adversarial Attacks: When creating adversarial examples, overfitting occurs if these examples are too finely tuned to a particular model's parameters. This tuning increases the attack's success on the target model (white-box setting) but decreases its effectiveness on different models (black-box setting). In simpler terms, the adversarial example becomes too specific to one model, thus losing its effectiveness on others.
Underfitting in Adversarial Attacks: If adversarial examples are generated with a single-step method, they might underfit because they lack specific tuning to any model. This often makes them less effective in white-box settings but more transferable to black-box settings.</a:t>
        </a:r>
      </a:p>
    </p188:txBody>
  </p188:cm>
</p188:cmLst>
</file>

<file path=ppt/comments/modernComment_128_58B2D630.xml><?xml version="1.0" encoding="utf-8"?>
<p188:cmLst xmlns:a="http://schemas.openxmlformats.org/drawingml/2006/main" xmlns:r="http://schemas.openxmlformats.org/officeDocument/2006/relationships" xmlns:p188="http://schemas.microsoft.com/office/powerpoint/2018/8/main">
  <p188:cm id="{D0E16666-ABEA-4A78-9B7C-D7C99AF33C3D}" authorId="{BFB043B0-A858-65A3-4B27-2B15E5AE3309}" created="2024-11-05T08:04:43.030">
    <ac:deMkLst xmlns:ac="http://schemas.microsoft.com/office/drawing/2013/main/command">
      <pc:docMk xmlns:pc="http://schemas.microsoft.com/office/powerpoint/2013/main/command"/>
      <pc:sldMk xmlns:pc="http://schemas.microsoft.com/office/powerpoint/2013/main/command" cId="1488115248" sldId="296"/>
      <ac:spMk id="5" creationId="{8039A859-051A-4225-6086-F8F87A5180F0}"/>
    </ac:deMkLst>
    <p188:txBody>
      <a:bodyPr/>
      <a:lstStyle/>
      <a:p>
        <a:r>
          <a:rPr lang="en-US"/>
          <a:t>Advantages
Enhanced Transferability: DI-FGSM applies random transformations (such as resizing and padding) to each input at every iteration, which helps adversarial examples generalize across different models. This is particularly useful for black-box attacks, as it makes the adversarial example less dependent on a single model’s specifics.
Robustness Against Defenses: By adding randomness through transformations, DI-FGSM prevents overfitting to the structure of any one model, making it harder for defenses to detect adversarial patterns. This randomness allows the generated adversarial example to evade defenses that focus on static input structures.
Efficient for Iterative Attacks: Although it’s iterative, DI-FGSM is relatively efficient in terms of transferability gains per iteration. The transformations are computationally lightweight compared to more complex adversarial attack techniques.
Disadvantages
Computational Overhead: The additional transformations (resizing and padding) at each iteration increase computational complexity, making DI-FGSM slower than non-diverse methods like FGSM or even I-FGSM. This overhead can be significant, especially with many iterations.
Potentially Lower White-Box Attack Success: Since DI-FGSM aims to improve transferability, it may sacrifice some success rate on the specific model it was crafted against. The added transformations may reduce the precision of perturbations, slightly lowering attack effectiveness in a white-box setting.
Dependency on Transformation Probability: The attack’s effectiveness can vary based on the transformation probability setting. If set too high or too low, it may not balance well between white-box success and black-box transferability.</a:t>
        </a:r>
      </a:p>
    </p188:txBody>
  </p188:cm>
</p188:cmLst>
</file>

<file path=ppt/comments/modernComment_12A_5E0616A2.xml><?xml version="1.0" encoding="utf-8"?>
<p188:cmLst xmlns:a="http://schemas.openxmlformats.org/drawingml/2006/main" xmlns:r="http://schemas.openxmlformats.org/officeDocument/2006/relationships" xmlns:p188="http://schemas.microsoft.com/office/powerpoint/2018/8/main">
  <p188:cm id="{D2B670C4-F0DF-4160-9166-2607E550246A}" authorId="{BFB043B0-A858-65A3-4B27-2B15E5AE3309}" created="2024-11-05T08:06:24.214">
    <ac:deMkLst xmlns:ac="http://schemas.microsoft.com/office/drawing/2013/main/command">
      <pc:docMk xmlns:pc="http://schemas.microsoft.com/office/powerpoint/2013/main/command"/>
      <pc:sldMk xmlns:pc="http://schemas.microsoft.com/office/powerpoint/2013/main/command" cId="1577457314" sldId="298"/>
      <ac:spMk id="6" creationId="{74C85CE6-8D55-CF3B-32A7-D3F7AF86FED1}"/>
    </ac:deMkLst>
    <p188:txBody>
      <a:bodyPr/>
      <a:lstStyle/>
      <a:p>
        <a:r>
          <a:rPr lang="en-US"/>
          <a:t>Advantages
Improved Transferability: By using translation-invariant gradients, TI-FGSM generates adversarial examples that are effective across multiple models. This is particularly beneficial in black-box settings where the attacker doesn’t know the exact model used.
Resistance to Small Defenses: The translation invariance makes adversarial examples less sensitive to minor model differences or small image transformations, so they can bypass defenses that target specific features or locations in the image.
Generalization Across Architectures: Since it crafts adversarial examples that work across different models, TI-FGSM is valuable in scenarios where multiple models (e.g., in an ensemble) need to be attacked simultaneously.
Disadvantages
Higher Computational Cost: The iterative nature and convolutional processing make TI-FGSM more computationally demanding than single-step methods like FGSM. The convolution process adds additional complexity to each iteration.
Less Effective in White-Box Attacks: TI-FGSM’s focus on transferability may slightly reduce effectiveness in white-box attacks, as it doesn’t optimize exclusively for a specific model’s weaknesses.
Limited Effectiveness on Large Transformations: While it improves robustness against small translations, TI-FGSM might not maintain high transferability for adversarial examples under larger transformations, like rotations or significant scaling.</a:t>
        </a:r>
      </a:p>
    </p188:txBody>
  </p188:cm>
</p188:cmLst>
</file>

<file path=ppt/comments/modernComment_12E_E526470B.xml><?xml version="1.0" encoding="utf-8"?>
<p188:cmLst xmlns:a="http://schemas.openxmlformats.org/drawingml/2006/main" xmlns:r="http://schemas.openxmlformats.org/officeDocument/2006/relationships" xmlns:p188="http://schemas.microsoft.com/office/powerpoint/2018/8/main">
  <p188:cm id="{5FF27550-6959-4F50-B454-C78829756C51}" authorId="{BFB043B0-A858-65A3-4B27-2B15E5AE3309}" created="2024-11-04T13:24:30.571">
    <pc:sldMkLst xmlns:pc="http://schemas.microsoft.com/office/powerpoint/2013/main/command">
      <pc:docMk/>
      <pc:sldMk cId="2824270192" sldId="292"/>
    </pc:sldMkLst>
    <p188:txBody>
      <a:bodyPr/>
      <a:lstStyle/>
      <a:p>
        <a:r>
          <a:rPr lang="en-US"/>
          <a:t>Sure! Let's work through an example of the **Cross-Entropy (CE) Loss** with numbers. This example will demonstrate how the CE loss calculates the difference between the true label and the predicted probabilities output by the model.
### Cross-Entropy Loss Formula
The cross-entropy loss for a single sample can be defined as:
\[
\text{CE} = - \sum_{i=1}^C y_i \log(p_i)
\]
where:
- \( C \) is the number of classes.
- \( y_i \) is the one-hot encoded true label for class \( i \).
- \( p_i \) is the predicted probability for class \( i \) (from softmax output).
In the case of a one-hot encoded vector, where the correct class is 1, only the term for the correct class contributes to the sum (since other classes have \( y_i = 0 \)).
### Example Scenario
Suppose we have a classification problem with 3 classes (e.g., dog, cat, rabbit), and the true label for a given input is "dog." Let’s assume:
1. **True Label** \( y = [1, 0, 0] \) (one-hot encoded, where dog = 1, cat = 0, rabbit = 0).
2. **Predicted Probabilities** from the model's softmax output: \( p = [0.7, 0.2, 0.1] \).
Here, the model assigns a 70% probability to dog, 20% to cat, and 10% to rabbit.
### Calculating Cross-Entropy Loss
Since the correct class is "dog" (class 1), only the probability for "dog" contributes to the loss:
\[
\text{CE} = - (1 \cdot \log(0.7) + 0 \cdot \log(0.2) + 0 \cdot \log(0.1))
\]
Simplifying, we only need to calculate the term for the true class:
\[
\text{CE} = - \log(0.7)
\]
Using a calculator for \( \log(0.7) \):
\[
\text{CE} \approx - (-0.3567) = 0.3567
\]
### Interpretation
- The **cross-entropy loss** for this example is approximately **0.3567**.
- Lower cross-entropy loss indicates better performance (i.e., the model’s prediction is closer to the true label).
If the model were very uncertain and gave lower probabilities for the true class (e.g., \( p = [0.4, 0.3, 0.3] \)), the CE loss would be higher, penalizing the model more for its uncertainty.</a:t>
        </a:r>
      </a:p>
    </p188:txBody>
  </p188:cm>
</p188:cmLst>
</file>

<file path=ppt/comments/modernComment_12F_24B68539.xml><?xml version="1.0" encoding="utf-8"?>
<p188:cmLst xmlns:a="http://schemas.openxmlformats.org/drawingml/2006/main" xmlns:r="http://schemas.openxmlformats.org/officeDocument/2006/relationships" xmlns:p188="http://schemas.microsoft.com/office/powerpoint/2018/8/main">
  <p188:cm id="{DFC7D648-891A-4D99-AE3E-2FCF6E0F6E50}" authorId="{BFB043B0-A858-65A3-4B27-2B15E5AE3309}" created="2024-11-04T13:24:30.571">
    <pc:sldMkLst xmlns:pc="http://schemas.microsoft.com/office/powerpoint/2013/main/command">
      <pc:docMk/>
      <pc:sldMk cId="2824270192" sldId="292"/>
    </pc:sldMkLst>
    <p188:txBody>
      <a:bodyPr/>
      <a:lstStyle/>
      <a:p>
        <a:r>
          <a:rPr lang="en-US"/>
          <a:t>Sure! Let's work through an example of the **Cross-Entropy (CE) Loss** with numbers. This example will demonstrate how the CE loss calculates the difference between the true label and the predicted probabilities output by the model.
### Cross-Entropy Loss Formula
The cross-entropy loss for a single sample can be defined as:
\[
\text{CE} = - \sum_{i=1}^C y_i \log(p_i)
\]
where:
- \( C \) is the number of classes.
- \( y_i \) is the one-hot encoded true label for class \( i \).
- \( p_i \) is the predicted probability for class \( i \) (from softmax output).
In the case of a one-hot encoded vector, where the correct class is 1, only the term for the correct class contributes to the sum (since other classes have \( y_i = 0 \)).
### Example Scenario
Suppose we have a classification problem with 3 classes (e.g., dog, cat, rabbit), and the true label for a given input is "dog." Let’s assume:
1. **True Label** \( y = [1, 0, 0] \) (one-hot encoded, where dog = 1, cat = 0, rabbit = 0).
2. **Predicted Probabilities** from the model's softmax output: \( p = [0.7, 0.2, 0.1] \).
Here, the model assigns a 70% probability to dog, 20% to cat, and 10% to rabbit.
### Calculating Cross-Entropy Loss
Since the correct class is "dog" (class 1), only the probability for "dog" contributes to the loss:
\[
\text{CE} = - (1 \cdot \log(0.7) + 0 \cdot \log(0.2) + 0 \cdot \log(0.1))
\]
Simplifying, we only need to calculate the term for the true class:
\[
\text{CE} = - \log(0.7)
\]
Using a calculator for \( \log(0.7) \):
\[
\text{CE} \approx - (-0.3567) = 0.3567
\]
### Interpretation
- The **cross-entropy loss** for this example is approximately **0.3567**.
- Lower cross-entropy loss indicates better performance (i.e., the model’s prediction is closer to the true label).
If the model were very uncertain and gave lower probabilities for the true class (e.g., \( p = [0.4, 0.3, 0.3] \)), the CE loss would be higher, penalizing the model more for its uncertainty.</a:t>
        </a:r>
      </a:p>
    </p188:txBody>
  </p188:cm>
</p188:cmLst>
</file>

<file path=ppt/comments/modernComment_131_C39D6034.xml><?xml version="1.0" encoding="utf-8"?>
<p188:cmLst xmlns:a="http://schemas.openxmlformats.org/drawingml/2006/main" xmlns:r="http://schemas.openxmlformats.org/officeDocument/2006/relationships" xmlns:p188="http://schemas.microsoft.com/office/powerpoint/2018/8/main">
  <p188:cm id="{08D3EFF7-731A-4A45-9CA3-20CC48B2EEB1}" authorId="{BFB043B0-A858-65A3-4B27-2B15E5AE3309}" created="2024-11-04T13:24:30.571">
    <pc:sldMkLst xmlns:pc="http://schemas.microsoft.com/office/powerpoint/2013/main/command">
      <pc:docMk/>
      <pc:sldMk cId="2824270192" sldId="292"/>
    </pc:sldMkLst>
    <p188:txBody>
      <a:bodyPr/>
      <a:lstStyle/>
      <a:p>
        <a:r>
          <a:rPr lang="en-US"/>
          <a:t>Sure! Let's work through an example of the **Cross-Entropy (CE) Loss** with numbers. This example will demonstrate how the CE loss calculates the difference between the true label and the predicted probabilities output by the model.
### Cross-Entropy Loss Formula
The cross-entropy loss for a single sample can be defined as:
\[
\text{CE} = - \sum_{i=1}^C y_i \log(p_i)
\]
where:
- \( C \) is the number of classes.
- \( y_i \) is the one-hot encoded true label for class \( i \).
- \( p_i \) is the predicted probability for class \( i \) (from softmax output).
In the case of a one-hot encoded vector, where the correct class is 1, only the term for the correct class contributes to the sum (since other classes have \( y_i = 0 \)).
### Example Scenario
Suppose we have a classification problem with 3 classes (e.g., dog, cat, rabbit), and the true label for a given input is "dog." Let’s assume:
1. **True Label** \( y = [1, 0, 0] \) (one-hot encoded, where dog = 1, cat = 0, rabbit = 0).
2. **Predicted Probabilities** from the model's softmax output: \( p = [0.7, 0.2, 0.1] \).
Here, the model assigns a 70% probability to dog, 20% to cat, and 10% to rabbit.
### Calculating Cross-Entropy Loss
Since the correct class is "dog" (class 1), only the probability for "dog" contributes to the loss:
\[
\text{CE} = - (1 \cdot \log(0.7) + 0 \cdot \log(0.2) + 0 \cdot \log(0.1))
\]
Simplifying, we only need to calculate the term for the true class:
\[
\text{CE} = - \log(0.7)
\]
Using a calculator for \( \log(0.7) \):
\[
\text{CE} \approx - (-0.3567) = 0.3567
\]
### Interpretation
- The **cross-entropy loss** for this example is approximately **0.3567**.
- Lower cross-entropy loss indicates better performance (i.e., the model’s prediction is closer to the true label).
If the model were very uncertain and gave lower probabilities for the true class (e.g., \( p = [0.4, 0.3, 0.3] \)), the CE loss would be higher, penalizing the model more for its uncertainty.</a:t>
        </a:r>
      </a:p>
    </p188:txBody>
  </p188:cm>
</p188:cmLst>
</file>

<file path=ppt/comments/modernComment_132_E652FD83.xml><?xml version="1.0" encoding="utf-8"?>
<p188:cmLst xmlns:a="http://schemas.openxmlformats.org/drawingml/2006/main" xmlns:r="http://schemas.openxmlformats.org/officeDocument/2006/relationships" xmlns:p188="http://schemas.microsoft.com/office/powerpoint/2018/8/main">
  <p188:cm id="{586EAE7E-F507-4377-BBD7-7952EDA1B645}" authorId="{BFB043B0-A858-65A3-4B27-2B15E5AE3309}" created="2024-11-04T13:24:30.571">
    <pc:sldMkLst xmlns:pc="http://schemas.microsoft.com/office/powerpoint/2013/main/command">
      <pc:docMk/>
      <pc:sldMk cId="2824270192" sldId="292"/>
    </pc:sldMkLst>
    <p188:txBody>
      <a:bodyPr/>
      <a:lstStyle/>
      <a:p>
        <a:r>
          <a:rPr lang="en-US"/>
          <a:t>Sure! Let's work through an example of the **Cross-Entropy (CE) Loss** with numbers. This example will demonstrate how the CE loss calculates the difference between the true label and the predicted probabilities output by the model.
### Cross-Entropy Loss Formula
The cross-entropy loss for a single sample can be defined as:
\[
\text{CE} = - \sum_{i=1}^C y_i \log(p_i)
\]
where:
- \( C \) is the number of classes.
- \( y_i \) is the one-hot encoded true label for class \( i \).
- \( p_i \) is the predicted probability for class \( i \) (from softmax output).
In the case of a one-hot encoded vector, where the correct class is 1, only the term for the correct class contributes to the sum (since other classes have \( y_i = 0 \)).
### Example Scenario
Suppose we have a classification problem with 3 classes (e.g., dog, cat, rabbit), and the true label for a given input is "dog." Let’s assume:
1. **True Label** \( y = [1, 0, 0] \) (one-hot encoded, where dog = 1, cat = 0, rabbit = 0).
2. **Predicted Probabilities** from the model's softmax output: \( p = [0.7, 0.2, 0.1] \).
Here, the model assigns a 70% probability to dog, 20% to cat, and 10% to rabbit.
### Calculating Cross-Entropy Loss
Since the correct class is "dog" (class 1), only the probability for "dog" contributes to the loss:
\[
\text{CE} = - (1 \cdot \log(0.7) + 0 \cdot \log(0.2) + 0 \cdot \log(0.1))
\]
Simplifying, we only need to calculate the term for the true class:
\[
\text{CE} = - \log(0.7)
\]
Using a calculator for \( \log(0.7) \):
\[
\text{CE} \approx - (-0.3567) = 0.3567
\]
### Interpretation
- The **cross-entropy loss** for this example is approximately **0.3567**.
- Lower cross-entropy loss indicates better performance (i.e., the model’s prediction is closer to the true label).
If the model were very uncertain and gave lower probabilities for the true class (e.g., \( p = [0.4, 0.3, 0.3] \)), the CE loss would be higher, penalizing the model more for its uncertainty.</a:t>
        </a:r>
      </a:p>
    </p188:txBody>
  </p188:cm>
</p188:cmLst>
</file>

<file path=ppt/diagrams/_rels/data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 Id="rId4" Type="http://schemas.openxmlformats.org/officeDocument/2006/relationships/image" Target="../media/image6.png"/></Relationships>
</file>

<file path=ppt/diagrams/_rels/drawing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 Id="rId4" Type="http://schemas.openxmlformats.org/officeDocument/2006/relationships/image" Target="../media/image6.png"/></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E7FE9E-F02C-4D5A-AE9B-B6B4D865F6E4}" type="doc">
      <dgm:prSet loTypeId="urn:microsoft.com/office/officeart/2005/8/layout/process2" loCatId="process" qsTypeId="urn:microsoft.com/office/officeart/2005/8/quickstyle/simple1" qsCatId="simple" csTypeId="urn:microsoft.com/office/officeart/2005/8/colors/accent2_1" csCatId="accent2" phldr="1"/>
      <dgm:spPr/>
    </dgm:pt>
    <dgm:pt modelId="{89840618-74BC-4686-912A-2388C0F34292}">
      <dgm:prSet phldrT="[Text]"/>
      <dgm:spPr>
        <a:solidFill>
          <a:schemeClr val="accent3">
            <a:lumMod val="20000"/>
            <a:lumOff val="80000"/>
          </a:schemeClr>
        </a:solidFill>
      </dgm:spPr>
      <dgm:t>
        <a:bodyPr/>
        <a:lstStyle/>
        <a:p>
          <a:r>
            <a:rPr lang="en-US" dirty="0"/>
            <a:t>Alzheimer’s disease</a:t>
          </a:r>
        </a:p>
      </dgm:t>
    </dgm:pt>
    <dgm:pt modelId="{DDF0DD18-8F9E-4D7B-BF45-E91876E3E8EC}" type="parTrans" cxnId="{BA85FE64-72ED-4AA6-A74D-58E2F28884E7}">
      <dgm:prSet/>
      <dgm:spPr/>
      <dgm:t>
        <a:bodyPr/>
        <a:lstStyle/>
        <a:p>
          <a:endParaRPr lang="en-US"/>
        </a:p>
      </dgm:t>
    </dgm:pt>
    <dgm:pt modelId="{DA9D0659-F803-4795-B66D-E136CF18C0AA}" type="sibTrans" cxnId="{BA85FE64-72ED-4AA6-A74D-58E2F28884E7}">
      <dgm:prSet/>
      <dgm:spPr/>
      <dgm:t>
        <a:bodyPr/>
        <a:lstStyle/>
        <a:p>
          <a:endParaRPr lang="en-US"/>
        </a:p>
      </dgm:t>
    </dgm:pt>
    <dgm:pt modelId="{6E73FB49-5744-4798-B025-937DF6265482}">
      <dgm:prSet phldrT="[Text]"/>
      <dgm:spPr/>
      <dgm:t>
        <a:bodyPr/>
        <a:lstStyle/>
        <a:p>
          <a:r>
            <a:rPr lang="en-US" dirty="0"/>
            <a:t>Federated Learning</a:t>
          </a:r>
        </a:p>
      </dgm:t>
    </dgm:pt>
    <dgm:pt modelId="{A3BFBA03-78CA-4C38-98C5-95C611D39291}" type="parTrans" cxnId="{C4669FA7-AB2D-4711-B941-35EBCA9617B3}">
      <dgm:prSet/>
      <dgm:spPr/>
      <dgm:t>
        <a:bodyPr/>
        <a:lstStyle/>
        <a:p>
          <a:endParaRPr lang="en-US"/>
        </a:p>
      </dgm:t>
    </dgm:pt>
    <dgm:pt modelId="{121A5FAE-F636-423B-8233-4D5CCFB3F97B}" type="sibTrans" cxnId="{C4669FA7-AB2D-4711-B941-35EBCA9617B3}">
      <dgm:prSet/>
      <dgm:spPr/>
      <dgm:t>
        <a:bodyPr/>
        <a:lstStyle/>
        <a:p>
          <a:endParaRPr lang="en-US"/>
        </a:p>
      </dgm:t>
    </dgm:pt>
    <dgm:pt modelId="{DEAF9FB8-5042-4111-A45A-875621558634}">
      <dgm:prSet phldrT="[Text]"/>
      <dgm:spPr/>
      <dgm:t>
        <a:bodyPr/>
        <a:lstStyle/>
        <a:p>
          <a:r>
            <a:rPr lang="en-US" dirty="0"/>
            <a:t>Neural Networks</a:t>
          </a:r>
        </a:p>
      </dgm:t>
    </dgm:pt>
    <dgm:pt modelId="{ABA4F9FA-A4AF-4F43-893A-B8C076C86395}" type="parTrans" cxnId="{F4541F6C-A5F4-4EE2-810A-68D2E617A34E}">
      <dgm:prSet/>
      <dgm:spPr/>
      <dgm:t>
        <a:bodyPr/>
        <a:lstStyle/>
        <a:p>
          <a:endParaRPr lang="en-US"/>
        </a:p>
      </dgm:t>
    </dgm:pt>
    <dgm:pt modelId="{9027EE97-BF27-4FD9-8085-5A420C409916}" type="sibTrans" cxnId="{F4541F6C-A5F4-4EE2-810A-68D2E617A34E}">
      <dgm:prSet/>
      <dgm:spPr/>
      <dgm:t>
        <a:bodyPr/>
        <a:lstStyle/>
        <a:p>
          <a:endParaRPr lang="en-US"/>
        </a:p>
      </dgm:t>
    </dgm:pt>
    <dgm:pt modelId="{7F9BD62F-7B6A-4885-8AF6-A371FA569AF2}">
      <dgm:prSet phldrT="[Text]"/>
      <dgm:spPr/>
      <dgm:t>
        <a:bodyPr/>
        <a:lstStyle/>
        <a:p>
          <a:r>
            <a:rPr lang="en-US" dirty="0"/>
            <a:t>Vision Transformers</a:t>
          </a:r>
        </a:p>
      </dgm:t>
    </dgm:pt>
    <dgm:pt modelId="{EF09AE3D-F380-4FC1-91F1-5F4F1D220B01}" type="parTrans" cxnId="{D5962F1B-D2D8-47C5-898A-90AA1B00F52C}">
      <dgm:prSet/>
      <dgm:spPr/>
      <dgm:t>
        <a:bodyPr/>
        <a:lstStyle/>
        <a:p>
          <a:endParaRPr lang="en-US"/>
        </a:p>
      </dgm:t>
    </dgm:pt>
    <dgm:pt modelId="{343954F9-D592-4AFF-89B3-E1C1DA52D9E9}" type="sibTrans" cxnId="{D5962F1B-D2D8-47C5-898A-90AA1B00F52C}">
      <dgm:prSet/>
      <dgm:spPr/>
      <dgm:t>
        <a:bodyPr/>
        <a:lstStyle/>
        <a:p>
          <a:endParaRPr lang="en-US"/>
        </a:p>
      </dgm:t>
    </dgm:pt>
    <dgm:pt modelId="{2ACC7242-E9D7-40AF-B0D3-425B60984878}">
      <dgm:prSet phldrT="[Text]"/>
      <dgm:spPr/>
      <dgm:t>
        <a:bodyPr/>
        <a:lstStyle/>
        <a:p>
          <a:r>
            <a:rPr lang="en-US" dirty="0"/>
            <a:t>Different Robustness Approaches</a:t>
          </a:r>
        </a:p>
      </dgm:t>
    </dgm:pt>
    <dgm:pt modelId="{531B5185-12E2-450D-9FF7-BB42E5099C9C}" type="parTrans" cxnId="{127D4C89-8D6D-4FF1-B964-1C8C2F074292}">
      <dgm:prSet/>
      <dgm:spPr/>
      <dgm:t>
        <a:bodyPr/>
        <a:lstStyle/>
        <a:p>
          <a:endParaRPr lang="en-US"/>
        </a:p>
      </dgm:t>
    </dgm:pt>
    <dgm:pt modelId="{8E8CFFB3-ACC2-4794-BE71-AAC48A5FCBCB}" type="sibTrans" cxnId="{127D4C89-8D6D-4FF1-B964-1C8C2F074292}">
      <dgm:prSet/>
      <dgm:spPr/>
      <dgm:t>
        <a:bodyPr/>
        <a:lstStyle/>
        <a:p>
          <a:endParaRPr lang="en-US"/>
        </a:p>
      </dgm:t>
    </dgm:pt>
    <dgm:pt modelId="{7D0F501E-A4F8-4169-ADE0-610037ACC1B8}">
      <dgm:prSet phldrT="[Text]"/>
      <dgm:spPr/>
      <dgm:t>
        <a:bodyPr/>
        <a:lstStyle/>
        <a:p>
          <a:r>
            <a:rPr lang="en-US" dirty="0"/>
            <a:t>Our results</a:t>
          </a:r>
        </a:p>
      </dgm:t>
    </dgm:pt>
    <dgm:pt modelId="{BB25CE96-F05A-47B0-A4B6-06665A7A7EC6}" type="parTrans" cxnId="{BB843836-4C16-4A49-9A38-042D04DFC946}">
      <dgm:prSet/>
      <dgm:spPr/>
      <dgm:t>
        <a:bodyPr/>
        <a:lstStyle/>
        <a:p>
          <a:endParaRPr lang="en-US"/>
        </a:p>
      </dgm:t>
    </dgm:pt>
    <dgm:pt modelId="{F3C179BA-8D4E-4EE0-AFA3-BC78BBC04287}" type="sibTrans" cxnId="{BB843836-4C16-4A49-9A38-042D04DFC946}">
      <dgm:prSet/>
      <dgm:spPr/>
      <dgm:t>
        <a:bodyPr/>
        <a:lstStyle/>
        <a:p>
          <a:endParaRPr lang="en-US"/>
        </a:p>
      </dgm:t>
    </dgm:pt>
    <dgm:pt modelId="{06277814-4E44-4C7D-AA4F-78E63551258A}">
      <dgm:prSet phldrT="[Text]"/>
      <dgm:spPr/>
      <dgm:t>
        <a:bodyPr/>
        <a:lstStyle/>
        <a:p>
          <a:r>
            <a:rPr lang="en-US" dirty="0"/>
            <a:t>Robustness in FL</a:t>
          </a:r>
        </a:p>
      </dgm:t>
    </dgm:pt>
    <dgm:pt modelId="{DA5F2BCD-236F-4D36-BD7A-8067CDDC538F}" type="parTrans" cxnId="{D004D7AC-2E56-4F6D-B122-65CDFD858F67}">
      <dgm:prSet/>
      <dgm:spPr/>
      <dgm:t>
        <a:bodyPr/>
        <a:lstStyle/>
        <a:p>
          <a:endParaRPr lang="en-US"/>
        </a:p>
      </dgm:t>
    </dgm:pt>
    <dgm:pt modelId="{A9C82BEA-0A46-4935-8710-1A76195078D0}" type="sibTrans" cxnId="{D004D7AC-2E56-4F6D-B122-65CDFD858F67}">
      <dgm:prSet/>
      <dgm:spPr/>
      <dgm:t>
        <a:bodyPr/>
        <a:lstStyle/>
        <a:p>
          <a:endParaRPr lang="en-US"/>
        </a:p>
      </dgm:t>
    </dgm:pt>
    <dgm:pt modelId="{C0EBD9AF-A8F0-4A9B-97D6-2170B64A0287}" type="pres">
      <dgm:prSet presAssocID="{0AE7FE9E-F02C-4D5A-AE9B-B6B4D865F6E4}" presName="linearFlow" presStyleCnt="0">
        <dgm:presLayoutVars>
          <dgm:resizeHandles val="exact"/>
        </dgm:presLayoutVars>
      </dgm:prSet>
      <dgm:spPr/>
    </dgm:pt>
    <dgm:pt modelId="{BC6379FE-C220-4205-8390-B3C97FEE8CE3}" type="pres">
      <dgm:prSet presAssocID="{89840618-74BC-4686-912A-2388C0F34292}" presName="node" presStyleLbl="node1" presStyleIdx="0" presStyleCnt="7">
        <dgm:presLayoutVars>
          <dgm:bulletEnabled val="1"/>
        </dgm:presLayoutVars>
      </dgm:prSet>
      <dgm:spPr/>
    </dgm:pt>
    <dgm:pt modelId="{57D69A58-F23D-4437-8355-4AB8EDC9CE6D}" type="pres">
      <dgm:prSet presAssocID="{DA9D0659-F803-4795-B66D-E136CF18C0AA}" presName="sibTrans" presStyleLbl="sibTrans2D1" presStyleIdx="0" presStyleCnt="6"/>
      <dgm:spPr/>
    </dgm:pt>
    <dgm:pt modelId="{069D0BF4-B690-4BC9-A15C-E91F456DAC12}" type="pres">
      <dgm:prSet presAssocID="{DA9D0659-F803-4795-B66D-E136CF18C0AA}" presName="connectorText" presStyleLbl="sibTrans2D1" presStyleIdx="0" presStyleCnt="6"/>
      <dgm:spPr/>
    </dgm:pt>
    <dgm:pt modelId="{4F4F7845-7A9B-40B1-8F2E-1F7D91C66408}" type="pres">
      <dgm:prSet presAssocID="{6E73FB49-5744-4798-B025-937DF6265482}" presName="node" presStyleLbl="node1" presStyleIdx="1" presStyleCnt="7">
        <dgm:presLayoutVars>
          <dgm:bulletEnabled val="1"/>
        </dgm:presLayoutVars>
      </dgm:prSet>
      <dgm:spPr/>
    </dgm:pt>
    <dgm:pt modelId="{3363A0CC-60EB-4E3D-8106-EBD576DA1B16}" type="pres">
      <dgm:prSet presAssocID="{121A5FAE-F636-423B-8233-4D5CCFB3F97B}" presName="sibTrans" presStyleLbl="sibTrans2D1" presStyleIdx="1" presStyleCnt="6"/>
      <dgm:spPr/>
    </dgm:pt>
    <dgm:pt modelId="{D97F9335-A0D2-4EFD-82BE-41DB8485567A}" type="pres">
      <dgm:prSet presAssocID="{121A5FAE-F636-423B-8233-4D5CCFB3F97B}" presName="connectorText" presStyleLbl="sibTrans2D1" presStyleIdx="1" presStyleCnt="6"/>
      <dgm:spPr/>
    </dgm:pt>
    <dgm:pt modelId="{183649BC-814A-4837-BD2C-A01F84952BA8}" type="pres">
      <dgm:prSet presAssocID="{DEAF9FB8-5042-4111-A45A-875621558634}" presName="node" presStyleLbl="node1" presStyleIdx="2" presStyleCnt="7">
        <dgm:presLayoutVars>
          <dgm:bulletEnabled val="1"/>
        </dgm:presLayoutVars>
      </dgm:prSet>
      <dgm:spPr/>
    </dgm:pt>
    <dgm:pt modelId="{96A77E21-7CDB-4EB1-91FE-B93C20B5B7B0}" type="pres">
      <dgm:prSet presAssocID="{9027EE97-BF27-4FD9-8085-5A420C409916}" presName="sibTrans" presStyleLbl="sibTrans2D1" presStyleIdx="2" presStyleCnt="6"/>
      <dgm:spPr/>
    </dgm:pt>
    <dgm:pt modelId="{4DAF5FBC-28D7-433B-A83F-4DCD0F0BF88B}" type="pres">
      <dgm:prSet presAssocID="{9027EE97-BF27-4FD9-8085-5A420C409916}" presName="connectorText" presStyleLbl="sibTrans2D1" presStyleIdx="2" presStyleCnt="6"/>
      <dgm:spPr/>
    </dgm:pt>
    <dgm:pt modelId="{390AC714-4882-4D38-956C-4BEB45883C75}" type="pres">
      <dgm:prSet presAssocID="{7F9BD62F-7B6A-4885-8AF6-A371FA569AF2}" presName="node" presStyleLbl="node1" presStyleIdx="3" presStyleCnt="7">
        <dgm:presLayoutVars>
          <dgm:bulletEnabled val="1"/>
        </dgm:presLayoutVars>
      </dgm:prSet>
      <dgm:spPr/>
    </dgm:pt>
    <dgm:pt modelId="{F208BD6B-79D2-4BB2-927E-187AAE405154}" type="pres">
      <dgm:prSet presAssocID="{343954F9-D592-4AFF-89B3-E1C1DA52D9E9}" presName="sibTrans" presStyleLbl="sibTrans2D1" presStyleIdx="3" presStyleCnt="6"/>
      <dgm:spPr/>
    </dgm:pt>
    <dgm:pt modelId="{34AEB680-342B-41CD-B1E8-B2B6FAE78B38}" type="pres">
      <dgm:prSet presAssocID="{343954F9-D592-4AFF-89B3-E1C1DA52D9E9}" presName="connectorText" presStyleLbl="sibTrans2D1" presStyleIdx="3" presStyleCnt="6"/>
      <dgm:spPr/>
    </dgm:pt>
    <dgm:pt modelId="{8EF10C74-B4AE-4190-80BB-7A6B4AC1D9D4}" type="pres">
      <dgm:prSet presAssocID="{06277814-4E44-4C7D-AA4F-78E63551258A}" presName="node" presStyleLbl="node1" presStyleIdx="4" presStyleCnt="7">
        <dgm:presLayoutVars>
          <dgm:bulletEnabled val="1"/>
        </dgm:presLayoutVars>
      </dgm:prSet>
      <dgm:spPr/>
    </dgm:pt>
    <dgm:pt modelId="{53D423B3-DD31-4BAC-9E2E-5792A23C91DF}" type="pres">
      <dgm:prSet presAssocID="{A9C82BEA-0A46-4935-8710-1A76195078D0}" presName="sibTrans" presStyleLbl="sibTrans2D1" presStyleIdx="4" presStyleCnt="6"/>
      <dgm:spPr/>
    </dgm:pt>
    <dgm:pt modelId="{6421271E-1A95-42B2-8739-27911F170330}" type="pres">
      <dgm:prSet presAssocID="{A9C82BEA-0A46-4935-8710-1A76195078D0}" presName="connectorText" presStyleLbl="sibTrans2D1" presStyleIdx="4" presStyleCnt="6"/>
      <dgm:spPr/>
    </dgm:pt>
    <dgm:pt modelId="{3B3DEBA9-9621-41BB-A74D-6B4B9F324479}" type="pres">
      <dgm:prSet presAssocID="{2ACC7242-E9D7-40AF-B0D3-425B60984878}" presName="node" presStyleLbl="node1" presStyleIdx="5" presStyleCnt="7">
        <dgm:presLayoutVars>
          <dgm:bulletEnabled val="1"/>
        </dgm:presLayoutVars>
      </dgm:prSet>
      <dgm:spPr/>
    </dgm:pt>
    <dgm:pt modelId="{703967FD-7EC4-427E-8831-36D4E7593911}" type="pres">
      <dgm:prSet presAssocID="{8E8CFFB3-ACC2-4794-BE71-AAC48A5FCBCB}" presName="sibTrans" presStyleLbl="sibTrans2D1" presStyleIdx="5" presStyleCnt="6"/>
      <dgm:spPr/>
    </dgm:pt>
    <dgm:pt modelId="{1DD51302-4672-4753-8F42-32F19C7B514A}" type="pres">
      <dgm:prSet presAssocID="{8E8CFFB3-ACC2-4794-BE71-AAC48A5FCBCB}" presName="connectorText" presStyleLbl="sibTrans2D1" presStyleIdx="5" presStyleCnt="6"/>
      <dgm:spPr/>
    </dgm:pt>
    <dgm:pt modelId="{5C859DAD-F754-408D-934A-6C8F0763DAE9}" type="pres">
      <dgm:prSet presAssocID="{7D0F501E-A4F8-4169-ADE0-610037ACC1B8}" presName="node" presStyleLbl="node1" presStyleIdx="6" presStyleCnt="7">
        <dgm:presLayoutVars>
          <dgm:bulletEnabled val="1"/>
        </dgm:presLayoutVars>
      </dgm:prSet>
      <dgm:spPr/>
    </dgm:pt>
  </dgm:ptLst>
  <dgm:cxnLst>
    <dgm:cxn modelId="{FA886C03-79B6-459E-A5C6-4903EE12A165}" type="presOf" srcId="{6E73FB49-5744-4798-B025-937DF6265482}" destId="{4F4F7845-7A9B-40B1-8F2E-1F7D91C66408}" srcOrd="0" destOrd="0" presId="urn:microsoft.com/office/officeart/2005/8/layout/process2"/>
    <dgm:cxn modelId="{06DE4A0A-6FAD-43F0-B6A0-1A8E5DDA17F5}" type="presOf" srcId="{8E8CFFB3-ACC2-4794-BE71-AAC48A5FCBCB}" destId="{1DD51302-4672-4753-8F42-32F19C7B514A}" srcOrd="1" destOrd="0" presId="urn:microsoft.com/office/officeart/2005/8/layout/process2"/>
    <dgm:cxn modelId="{E1D60E0C-2AA2-4413-BB62-2D8B44AF2ADB}" type="presOf" srcId="{06277814-4E44-4C7D-AA4F-78E63551258A}" destId="{8EF10C74-B4AE-4190-80BB-7A6B4AC1D9D4}" srcOrd="0" destOrd="0" presId="urn:microsoft.com/office/officeart/2005/8/layout/process2"/>
    <dgm:cxn modelId="{F2B63510-38EA-4B05-ADEF-AB7F58F35030}" type="presOf" srcId="{9027EE97-BF27-4FD9-8085-5A420C409916}" destId="{4DAF5FBC-28D7-433B-A83F-4DCD0F0BF88B}" srcOrd="1" destOrd="0" presId="urn:microsoft.com/office/officeart/2005/8/layout/process2"/>
    <dgm:cxn modelId="{5779B711-938F-4D6E-8B56-75BA7E8FA3F8}" type="presOf" srcId="{89840618-74BC-4686-912A-2388C0F34292}" destId="{BC6379FE-C220-4205-8390-B3C97FEE8CE3}" srcOrd="0" destOrd="0" presId="urn:microsoft.com/office/officeart/2005/8/layout/process2"/>
    <dgm:cxn modelId="{A241381A-6FD2-4543-B4C1-AFDB4492AE0B}" type="presOf" srcId="{9027EE97-BF27-4FD9-8085-5A420C409916}" destId="{96A77E21-7CDB-4EB1-91FE-B93C20B5B7B0}" srcOrd="0" destOrd="0" presId="urn:microsoft.com/office/officeart/2005/8/layout/process2"/>
    <dgm:cxn modelId="{D5962F1B-D2D8-47C5-898A-90AA1B00F52C}" srcId="{0AE7FE9E-F02C-4D5A-AE9B-B6B4D865F6E4}" destId="{7F9BD62F-7B6A-4885-8AF6-A371FA569AF2}" srcOrd="3" destOrd="0" parTransId="{EF09AE3D-F380-4FC1-91F1-5F4F1D220B01}" sibTransId="{343954F9-D592-4AFF-89B3-E1C1DA52D9E9}"/>
    <dgm:cxn modelId="{D9715F35-62CE-47EC-B034-26FCE46999AE}" type="presOf" srcId="{A9C82BEA-0A46-4935-8710-1A76195078D0}" destId="{53D423B3-DD31-4BAC-9E2E-5792A23C91DF}" srcOrd="0" destOrd="0" presId="urn:microsoft.com/office/officeart/2005/8/layout/process2"/>
    <dgm:cxn modelId="{BB843836-4C16-4A49-9A38-042D04DFC946}" srcId="{0AE7FE9E-F02C-4D5A-AE9B-B6B4D865F6E4}" destId="{7D0F501E-A4F8-4169-ADE0-610037ACC1B8}" srcOrd="6" destOrd="0" parTransId="{BB25CE96-F05A-47B0-A4B6-06665A7A7EC6}" sibTransId="{F3C179BA-8D4E-4EE0-AFA3-BC78BBC04287}"/>
    <dgm:cxn modelId="{BA85FE64-72ED-4AA6-A74D-58E2F28884E7}" srcId="{0AE7FE9E-F02C-4D5A-AE9B-B6B4D865F6E4}" destId="{89840618-74BC-4686-912A-2388C0F34292}" srcOrd="0" destOrd="0" parTransId="{DDF0DD18-8F9E-4D7B-BF45-E91876E3E8EC}" sibTransId="{DA9D0659-F803-4795-B66D-E136CF18C0AA}"/>
    <dgm:cxn modelId="{F4541F6C-A5F4-4EE2-810A-68D2E617A34E}" srcId="{0AE7FE9E-F02C-4D5A-AE9B-B6B4D865F6E4}" destId="{DEAF9FB8-5042-4111-A45A-875621558634}" srcOrd="2" destOrd="0" parTransId="{ABA4F9FA-A4AF-4F43-893A-B8C076C86395}" sibTransId="{9027EE97-BF27-4FD9-8085-5A420C409916}"/>
    <dgm:cxn modelId="{EAFD9D53-1D34-4E53-9B45-8D6E416A3074}" type="presOf" srcId="{343954F9-D592-4AFF-89B3-E1C1DA52D9E9}" destId="{F208BD6B-79D2-4BB2-927E-187AAE405154}" srcOrd="0" destOrd="0" presId="urn:microsoft.com/office/officeart/2005/8/layout/process2"/>
    <dgm:cxn modelId="{17C8747F-93D0-4744-8C7B-A97B1DB82832}" type="presOf" srcId="{7F9BD62F-7B6A-4885-8AF6-A371FA569AF2}" destId="{390AC714-4882-4D38-956C-4BEB45883C75}" srcOrd="0" destOrd="0" presId="urn:microsoft.com/office/officeart/2005/8/layout/process2"/>
    <dgm:cxn modelId="{25083C89-8385-4513-89B6-799052917117}" type="presOf" srcId="{121A5FAE-F636-423B-8233-4D5CCFB3F97B}" destId="{D97F9335-A0D2-4EFD-82BE-41DB8485567A}" srcOrd="1" destOrd="0" presId="urn:microsoft.com/office/officeart/2005/8/layout/process2"/>
    <dgm:cxn modelId="{127D4C89-8D6D-4FF1-B964-1C8C2F074292}" srcId="{0AE7FE9E-F02C-4D5A-AE9B-B6B4D865F6E4}" destId="{2ACC7242-E9D7-40AF-B0D3-425B60984878}" srcOrd="5" destOrd="0" parTransId="{531B5185-12E2-450D-9FF7-BB42E5099C9C}" sibTransId="{8E8CFFB3-ACC2-4794-BE71-AAC48A5FCBCB}"/>
    <dgm:cxn modelId="{C4669FA7-AB2D-4711-B941-35EBCA9617B3}" srcId="{0AE7FE9E-F02C-4D5A-AE9B-B6B4D865F6E4}" destId="{6E73FB49-5744-4798-B025-937DF6265482}" srcOrd="1" destOrd="0" parTransId="{A3BFBA03-78CA-4C38-98C5-95C611D39291}" sibTransId="{121A5FAE-F636-423B-8233-4D5CCFB3F97B}"/>
    <dgm:cxn modelId="{7A1E01AB-BDB6-4CF2-A6CF-D6A96A978FA8}" type="presOf" srcId="{0AE7FE9E-F02C-4D5A-AE9B-B6B4D865F6E4}" destId="{C0EBD9AF-A8F0-4A9B-97D6-2170B64A0287}" srcOrd="0" destOrd="0" presId="urn:microsoft.com/office/officeart/2005/8/layout/process2"/>
    <dgm:cxn modelId="{D004D7AC-2E56-4F6D-B122-65CDFD858F67}" srcId="{0AE7FE9E-F02C-4D5A-AE9B-B6B4D865F6E4}" destId="{06277814-4E44-4C7D-AA4F-78E63551258A}" srcOrd="4" destOrd="0" parTransId="{DA5F2BCD-236F-4D36-BD7A-8067CDDC538F}" sibTransId="{A9C82BEA-0A46-4935-8710-1A76195078D0}"/>
    <dgm:cxn modelId="{9EA414AF-83CE-419F-A617-7652B647658D}" type="presOf" srcId="{DA9D0659-F803-4795-B66D-E136CF18C0AA}" destId="{069D0BF4-B690-4BC9-A15C-E91F456DAC12}" srcOrd="1" destOrd="0" presId="urn:microsoft.com/office/officeart/2005/8/layout/process2"/>
    <dgm:cxn modelId="{F36ED2C5-058A-4948-95D0-C7C62FE9DD04}" type="presOf" srcId="{A9C82BEA-0A46-4935-8710-1A76195078D0}" destId="{6421271E-1A95-42B2-8739-27911F170330}" srcOrd="1" destOrd="0" presId="urn:microsoft.com/office/officeart/2005/8/layout/process2"/>
    <dgm:cxn modelId="{E3F6F5D9-F68E-479D-A7E2-28CA391DEFB6}" type="presOf" srcId="{DA9D0659-F803-4795-B66D-E136CF18C0AA}" destId="{57D69A58-F23D-4437-8355-4AB8EDC9CE6D}" srcOrd="0" destOrd="0" presId="urn:microsoft.com/office/officeart/2005/8/layout/process2"/>
    <dgm:cxn modelId="{97F591DB-2182-4895-AED0-58B12BF03264}" type="presOf" srcId="{7D0F501E-A4F8-4169-ADE0-610037ACC1B8}" destId="{5C859DAD-F754-408D-934A-6C8F0763DAE9}" srcOrd="0" destOrd="0" presId="urn:microsoft.com/office/officeart/2005/8/layout/process2"/>
    <dgm:cxn modelId="{3C18AEDD-676C-4D31-9327-A302A62EBD80}" type="presOf" srcId="{343954F9-D592-4AFF-89B3-E1C1DA52D9E9}" destId="{34AEB680-342B-41CD-B1E8-B2B6FAE78B38}" srcOrd="1" destOrd="0" presId="urn:microsoft.com/office/officeart/2005/8/layout/process2"/>
    <dgm:cxn modelId="{FB6760ED-7272-4FBF-AFE9-6D57617C9620}" type="presOf" srcId="{DEAF9FB8-5042-4111-A45A-875621558634}" destId="{183649BC-814A-4837-BD2C-A01F84952BA8}" srcOrd="0" destOrd="0" presId="urn:microsoft.com/office/officeart/2005/8/layout/process2"/>
    <dgm:cxn modelId="{D63CB5F2-9A6D-4358-8904-97B1FD2B8616}" type="presOf" srcId="{8E8CFFB3-ACC2-4794-BE71-AAC48A5FCBCB}" destId="{703967FD-7EC4-427E-8831-36D4E7593911}" srcOrd="0" destOrd="0" presId="urn:microsoft.com/office/officeart/2005/8/layout/process2"/>
    <dgm:cxn modelId="{431971F7-1379-4583-A3F6-447876D12F30}" type="presOf" srcId="{2ACC7242-E9D7-40AF-B0D3-425B60984878}" destId="{3B3DEBA9-9621-41BB-A74D-6B4B9F324479}" srcOrd="0" destOrd="0" presId="urn:microsoft.com/office/officeart/2005/8/layout/process2"/>
    <dgm:cxn modelId="{6D3DF6F7-276E-4665-951D-FB3A5E419397}" type="presOf" srcId="{121A5FAE-F636-423B-8233-4D5CCFB3F97B}" destId="{3363A0CC-60EB-4E3D-8106-EBD576DA1B16}" srcOrd="0" destOrd="0" presId="urn:microsoft.com/office/officeart/2005/8/layout/process2"/>
    <dgm:cxn modelId="{14974EE9-FA23-4B47-82B9-C4D35FA2326A}" type="presParOf" srcId="{C0EBD9AF-A8F0-4A9B-97D6-2170B64A0287}" destId="{BC6379FE-C220-4205-8390-B3C97FEE8CE3}" srcOrd="0" destOrd="0" presId="urn:microsoft.com/office/officeart/2005/8/layout/process2"/>
    <dgm:cxn modelId="{DC76A459-B49C-4D14-8D3D-17E6FAFB4ED9}" type="presParOf" srcId="{C0EBD9AF-A8F0-4A9B-97D6-2170B64A0287}" destId="{57D69A58-F23D-4437-8355-4AB8EDC9CE6D}" srcOrd="1" destOrd="0" presId="urn:microsoft.com/office/officeart/2005/8/layout/process2"/>
    <dgm:cxn modelId="{96191D6C-F805-4198-9368-4A8AA687BDB5}" type="presParOf" srcId="{57D69A58-F23D-4437-8355-4AB8EDC9CE6D}" destId="{069D0BF4-B690-4BC9-A15C-E91F456DAC12}" srcOrd="0" destOrd="0" presId="urn:microsoft.com/office/officeart/2005/8/layout/process2"/>
    <dgm:cxn modelId="{2BDF56AC-BF8E-4F24-B9AA-F081DF16A89A}" type="presParOf" srcId="{C0EBD9AF-A8F0-4A9B-97D6-2170B64A0287}" destId="{4F4F7845-7A9B-40B1-8F2E-1F7D91C66408}" srcOrd="2" destOrd="0" presId="urn:microsoft.com/office/officeart/2005/8/layout/process2"/>
    <dgm:cxn modelId="{110A0E7C-6466-4714-B98E-021226D485A6}" type="presParOf" srcId="{C0EBD9AF-A8F0-4A9B-97D6-2170B64A0287}" destId="{3363A0CC-60EB-4E3D-8106-EBD576DA1B16}" srcOrd="3" destOrd="0" presId="urn:microsoft.com/office/officeart/2005/8/layout/process2"/>
    <dgm:cxn modelId="{3ED64D87-B6B3-4D3B-B659-C4587A9D82A5}" type="presParOf" srcId="{3363A0CC-60EB-4E3D-8106-EBD576DA1B16}" destId="{D97F9335-A0D2-4EFD-82BE-41DB8485567A}" srcOrd="0" destOrd="0" presId="urn:microsoft.com/office/officeart/2005/8/layout/process2"/>
    <dgm:cxn modelId="{5E789EDB-6550-46BB-A7D7-34D4EA6924C7}" type="presParOf" srcId="{C0EBD9AF-A8F0-4A9B-97D6-2170B64A0287}" destId="{183649BC-814A-4837-BD2C-A01F84952BA8}" srcOrd="4" destOrd="0" presId="urn:microsoft.com/office/officeart/2005/8/layout/process2"/>
    <dgm:cxn modelId="{DC480237-37A5-4460-8B58-26F5BBB73217}" type="presParOf" srcId="{C0EBD9AF-A8F0-4A9B-97D6-2170B64A0287}" destId="{96A77E21-7CDB-4EB1-91FE-B93C20B5B7B0}" srcOrd="5" destOrd="0" presId="urn:microsoft.com/office/officeart/2005/8/layout/process2"/>
    <dgm:cxn modelId="{4082548C-7D5F-4FFF-BE03-08A0DD9920F7}" type="presParOf" srcId="{96A77E21-7CDB-4EB1-91FE-B93C20B5B7B0}" destId="{4DAF5FBC-28D7-433B-A83F-4DCD0F0BF88B}" srcOrd="0" destOrd="0" presId="urn:microsoft.com/office/officeart/2005/8/layout/process2"/>
    <dgm:cxn modelId="{362CE7C4-B69B-44EA-A3C3-F5181F54E8E6}" type="presParOf" srcId="{C0EBD9AF-A8F0-4A9B-97D6-2170B64A0287}" destId="{390AC714-4882-4D38-956C-4BEB45883C75}" srcOrd="6" destOrd="0" presId="urn:microsoft.com/office/officeart/2005/8/layout/process2"/>
    <dgm:cxn modelId="{23A066D2-6C8B-422D-BF36-8CDBDD646891}" type="presParOf" srcId="{C0EBD9AF-A8F0-4A9B-97D6-2170B64A0287}" destId="{F208BD6B-79D2-4BB2-927E-187AAE405154}" srcOrd="7" destOrd="0" presId="urn:microsoft.com/office/officeart/2005/8/layout/process2"/>
    <dgm:cxn modelId="{D2D2B4C7-2E36-40D9-A470-A388680C774F}" type="presParOf" srcId="{F208BD6B-79D2-4BB2-927E-187AAE405154}" destId="{34AEB680-342B-41CD-B1E8-B2B6FAE78B38}" srcOrd="0" destOrd="0" presId="urn:microsoft.com/office/officeart/2005/8/layout/process2"/>
    <dgm:cxn modelId="{D516F73E-9677-4353-AFE8-2451153E6139}" type="presParOf" srcId="{C0EBD9AF-A8F0-4A9B-97D6-2170B64A0287}" destId="{8EF10C74-B4AE-4190-80BB-7A6B4AC1D9D4}" srcOrd="8" destOrd="0" presId="urn:microsoft.com/office/officeart/2005/8/layout/process2"/>
    <dgm:cxn modelId="{AC3DBB15-D704-4F5D-B34B-92F952451E1B}" type="presParOf" srcId="{C0EBD9AF-A8F0-4A9B-97D6-2170B64A0287}" destId="{53D423B3-DD31-4BAC-9E2E-5792A23C91DF}" srcOrd="9" destOrd="0" presId="urn:microsoft.com/office/officeart/2005/8/layout/process2"/>
    <dgm:cxn modelId="{45DEB160-531A-45C8-BF15-6A67D6EF3ECA}" type="presParOf" srcId="{53D423B3-DD31-4BAC-9E2E-5792A23C91DF}" destId="{6421271E-1A95-42B2-8739-27911F170330}" srcOrd="0" destOrd="0" presId="urn:microsoft.com/office/officeart/2005/8/layout/process2"/>
    <dgm:cxn modelId="{5771CFCC-E7F2-46E3-A953-6AA8B151235C}" type="presParOf" srcId="{C0EBD9AF-A8F0-4A9B-97D6-2170B64A0287}" destId="{3B3DEBA9-9621-41BB-A74D-6B4B9F324479}" srcOrd="10" destOrd="0" presId="urn:microsoft.com/office/officeart/2005/8/layout/process2"/>
    <dgm:cxn modelId="{007B5A7D-2F97-4F43-A2D2-7B62FBF99BEC}" type="presParOf" srcId="{C0EBD9AF-A8F0-4A9B-97D6-2170B64A0287}" destId="{703967FD-7EC4-427E-8831-36D4E7593911}" srcOrd="11" destOrd="0" presId="urn:microsoft.com/office/officeart/2005/8/layout/process2"/>
    <dgm:cxn modelId="{F9DF6459-DC4F-45B2-B77D-D3E74DE7ACEF}" type="presParOf" srcId="{703967FD-7EC4-427E-8831-36D4E7593911}" destId="{1DD51302-4672-4753-8F42-32F19C7B514A}" srcOrd="0" destOrd="0" presId="urn:microsoft.com/office/officeart/2005/8/layout/process2"/>
    <dgm:cxn modelId="{7C9CC505-044A-4372-B81C-3778CB318727}" type="presParOf" srcId="{C0EBD9AF-A8F0-4A9B-97D6-2170B64A0287}" destId="{5C859DAD-F754-408D-934A-6C8F0763DAE9}" srcOrd="12"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AE7FE9E-F02C-4D5A-AE9B-B6B4D865F6E4}" type="doc">
      <dgm:prSet loTypeId="urn:microsoft.com/office/officeart/2005/8/layout/process2" loCatId="process" qsTypeId="urn:microsoft.com/office/officeart/2005/8/quickstyle/simple1" qsCatId="simple" csTypeId="urn:microsoft.com/office/officeart/2005/8/colors/accent2_1" csCatId="accent2" phldr="1"/>
      <dgm:spPr/>
    </dgm:pt>
    <dgm:pt modelId="{89840618-74BC-4686-912A-2388C0F34292}">
      <dgm:prSet phldrT="[Text]"/>
      <dgm:spPr>
        <a:solidFill>
          <a:schemeClr val="bg1"/>
        </a:solidFill>
      </dgm:spPr>
      <dgm:t>
        <a:bodyPr/>
        <a:lstStyle/>
        <a:p>
          <a:r>
            <a:rPr lang="en-US" dirty="0"/>
            <a:t>Alzheimer’s disease</a:t>
          </a:r>
        </a:p>
      </dgm:t>
    </dgm:pt>
    <dgm:pt modelId="{DDF0DD18-8F9E-4D7B-BF45-E91876E3E8EC}" type="parTrans" cxnId="{BA85FE64-72ED-4AA6-A74D-58E2F28884E7}">
      <dgm:prSet/>
      <dgm:spPr/>
      <dgm:t>
        <a:bodyPr/>
        <a:lstStyle/>
        <a:p>
          <a:endParaRPr lang="en-US"/>
        </a:p>
      </dgm:t>
    </dgm:pt>
    <dgm:pt modelId="{DA9D0659-F803-4795-B66D-E136CF18C0AA}" type="sibTrans" cxnId="{BA85FE64-72ED-4AA6-A74D-58E2F28884E7}">
      <dgm:prSet/>
      <dgm:spPr/>
      <dgm:t>
        <a:bodyPr/>
        <a:lstStyle/>
        <a:p>
          <a:endParaRPr lang="en-US"/>
        </a:p>
      </dgm:t>
    </dgm:pt>
    <dgm:pt modelId="{6E73FB49-5744-4798-B025-937DF6265482}">
      <dgm:prSet phldrT="[Text]"/>
      <dgm:spPr/>
      <dgm:t>
        <a:bodyPr/>
        <a:lstStyle/>
        <a:p>
          <a:r>
            <a:rPr lang="en-US" dirty="0"/>
            <a:t>Federated Learning</a:t>
          </a:r>
        </a:p>
      </dgm:t>
    </dgm:pt>
    <dgm:pt modelId="{A3BFBA03-78CA-4C38-98C5-95C611D39291}" type="parTrans" cxnId="{C4669FA7-AB2D-4711-B941-35EBCA9617B3}">
      <dgm:prSet/>
      <dgm:spPr/>
      <dgm:t>
        <a:bodyPr/>
        <a:lstStyle/>
        <a:p>
          <a:endParaRPr lang="en-US"/>
        </a:p>
      </dgm:t>
    </dgm:pt>
    <dgm:pt modelId="{121A5FAE-F636-423B-8233-4D5CCFB3F97B}" type="sibTrans" cxnId="{C4669FA7-AB2D-4711-B941-35EBCA9617B3}">
      <dgm:prSet/>
      <dgm:spPr/>
      <dgm:t>
        <a:bodyPr/>
        <a:lstStyle/>
        <a:p>
          <a:endParaRPr lang="en-US"/>
        </a:p>
      </dgm:t>
    </dgm:pt>
    <dgm:pt modelId="{DEAF9FB8-5042-4111-A45A-875621558634}">
      <dgm:prSet phldrT="[Text]"/>
      <dgm:spPr/>
      <dgm:t>
        <a:bodyPr/>
        <a:lstStyle/>
        <a:p>
          <a:r>
            <a:rPr lang="en-US" dirty="0"/>
            <a:t>Neural Networks</a:t>
          </a:r>
        </a:p>
      </dgm:t>
    </dgm:pt>
    <dgm:pt modelId="{ABA4F9FA-A4AF-4F43-893A-B8C076C86395}" type="parTrans" cxnId="{F4541F6C-A5F4-4EE2-810A-68D2E617A34E}">
      <dgm:prSet/>
      <dgm:spPr/>
      <dgm:t>
        <a:bodyPr/>
        <a:lstStyle/>
        <a:p>
          <a:endParaRPr lang="en-US"/>
        </a:p>
      </dgm:t>
    </dgm:pt>
    <dgm:pt modelId="{9027EE97-BF27-4FD9-8085-5A420C409916}" type="sibTrans" cxnId="{F4541F6C-A5F4-4EE2-810A-68D2E617A34E}">
      <dgm:prSet/>
      <dgm:spPr/>
      <dgm:t>
        <a:bodyPr/>
        <a:lstStyle/>
        <a:p>
          <a:endParaRPr lang="en-US"/>
        </a:p>
      </dgm:t>
    </dgm:pt>
    <dgm:pt modelId="{7F9BD62F-7B6A-4885-8AF6-A371FA569AF2}">
      <dgm:prSet phldrT="[Text]"/>
      <dgm:spPr/>
      <dgm:t>
        <a:bodyPr/>
        <a:lstStyle/>
        <a:p>
          <a:r>
            <a:rPr lang="en-US" dirty="0"/>
            <a:t>Vision Transformers</a:t>
          </a:r>
        </a:p>
      </dgm:t>
    </dgm:pt>
    <dgm:pt modelId="{EF09AE3D-F380-4FC1-91F1-5F4F1D220B01}" type="parTrans" cxnId="{D5962F1B-D2D8-47C5-898A-90AA1B00F52C}">
      <dgm:prSet/>
      <dgm:spPr/>
      <dgm:t>
        <a:bodyPr/>
        <a:lstStyle/>
        <a:p>
          <a:endParaRPr lang="en-US"/>
        </a:p>
      </dgm:t>
    </dgm:pt>
    <dgm:pt modelId="{343954F9-D592-4AFF-89B3-E1C1DA52D9E9}" type="sibTrans" cxnId="{D5962F1B-D2D8-47C5-898A-90AA1B00F52C}">
      <dgm:prSet/>
      <dgm:spPr/>
      <dgm:t>
        <a:bodyPr/>
        <a:lstStyle/>
        <a:p>
          <a:endParaRPr lang="en-US"/>
        </a:p>
      </dgm:t>
    </dgm:pt>
    <dgm:pt modelId="{2ACC7242-E9D7-40AF-B0D3-425B60984878}">
      <dgm:prSet phldrT="[Text]"/>
      <dgm:spPr>
        <a:solidFill>
          <a:srgbClr val="DAF5FA"/>
        </a:solidFill>
      </dgm:spPr>
      <dgm:t>
        <a:bodyPr/>
        <a:lstStyle/>
        <a:p>
          <a:r>
            <a:rPr lang="en-US" dirty="0"/>
            <a:t>Different Robustness Approaches</a:t>
          </a:r>
        </a:p>
      </dgm:t>
    </dgm:pt>
    <dgm:pt modelId="{531B5185-12E2-450D-9FF7-BB42E5099C9C}" type="parTrans" cxnId="{127D4C89-8D6D-4FF1-B964-1C8C2F074292}">
      <dgm:prSet/>
      <dgm:spPr/>
      <dgm:t>
        <a:bodyPr/>
        <a:lstStyle/>
        <a:p>
          <a:endParaRPr lang="en-US"/>
        </a:p>
      </dgm:t>
    </dgm:pt>
    <dgm:pt modelId="{8E8CFFB3-ACC2-4794-BE71-AAC48A5FCBCB}" type="sibTrans" cxnId="{127D4C89-8D6D-4FF1-B964-1C8C2F074292}">
      <dgm:prSet/>
      <dgm:spPr/>
      <dgm:t>
        <a:bodyPr/>
        <a:lstStyle/>
        <a:p>
          <a:endParaRPr lang="en-US"/>
        </a:p>
      </dgm:t>
    </dgm:pt>
    <dgm:pt modelId="{7D0F501E-A4F8-4169-ADE0-610037ACC1B8}">
      <dgm:prSet phldrT="[Text]"/>
      <dgm:spPr/>
      <dgm:t>
        <a:bodyPr/>
        <a:lstStyle/>
        <a:p>
          <a:r>
            <a:rPr lang="en-US" dirty="0"/>
            <a:t>Our results</a:t>
          </a:r>
        </a:p>
      </dgm:t>
    </dgm:pt>
    <dgm:pt modelId="{BB25CE96-F05A-47B0-A4B6-06665A7A7EC6}" type="parTrans" cxnId="{BB843836-4C16-4A49-9A38-042D04DFC946}">
      <dgm:prSet/>
      <dgm:spPr/>
      <dgm:t>
        <a:bodyPr/>
        <a:lstStyle/>
        <a:p>
          <a:endParaRPr lang="en-US"/>
        </a:p>
      </dgm:t>
    </dgm:pt>
    <dgm:pt modelId="{F3C179BA-8D4E-4EE0-AFA3-BC78BBC04287}" type="sibTrans" cxnId="{BB843836-4C16-4A49-9A38-042D04DFC946}">
      <dgm:prSet/>
      <dgm:spPr/>
      <dgm:t>
        <a:bodyPr/>
        <a:lstStyle/>
        <a:p>
          <a:endParaRPr lang="en-US"/>
        </a:p>
      </dgm:t>
    </dgm:pt>
    <dgm:pt modelId="{06277814-4E44-4C7D-AA4F-78E63551258A}">
      <dgm:prSet phldrT="[Text]"/>
      <dgm:spPr>
        <a:solidFill>
          <a:srgbClr val="FFFFFF"/>
        </a:solidFill>
      </dgm:spPr>
      <dgm:t>
        <a:bodyPr/>
        <a:lstStyle/>
        <a:p>
          <a:r>
            <a:rPr lang="en-US" dirty="0"/>
            <a:t>Robustness in FL</a:t>
          </a:r>
        </a:p>
      </dgm:t>
    </dgm:pt>
    <dgm:pt modelId="{DA5F2BCD-236F-4D36-BD7A-8067CDDC538F}" type="parTrans" cxnId="{D004D7AC-2E56-4F6D-B122-65CDFD858F67}">
      <dgm:prSet/>
      <dgm:spPr/>
      <dgm:t>
        <a:bodyPr/>
        <a:lstStyle/>
        <a:p>
          <a:endParaRPr lang="en-US"/>
        </a:p>
      </dgm:t>
    </dgm:pt>
    <dgm:pt modelId="{A9C82BEA-0A46-4935-8710-1A76195078D0}" type="sibTrans" cxnId="{D004D7AC-2E56-4F6D-B122-65CDFD858F67}">
      <dgm:prSet/>
      <dgm:spPr/>
      <dgm:t>
        <a:bodyPr/>
        <a:lstStyle/>
        <a:p>
          <a:endParaRPr lang="en-US"/>
        </a:p>
      </dgm:t>
    </dgm:pt>
    <dgm:pt modelId="{C0EBD9AF-A8F0-4A9B-97D6-2170B64A0287}" type="pres">
      <dgm:prSet presAssocID="{0AE7FE9E-F02C-4D5A-AE9B-B6B4D865F6E4}" presName="linearFlow" presStyleCnt="0">
        <dgm:presLayoutVars>
          <dgm:resizeHandles val="exact"/>
        </dgm:presLayoutVars>
      </dgm:prSet>
      <dgm:spPr/>
    </dgm:pt>
    <dgm:pt modelId="{BC6379FE-C220-4205-8390-B3C97FEE8CE3}" type="pres">
      <dgm:prSet presAssocID="{89840618-74BC-4686-912A-2388C0F34292}" presName="node" presStyleLbl="node1" presStyleIdx="0" presStyleCnt="7">
        <dgm:presLayoutVars>
          <dgm:bulletEnabled val="1"/>
        </dgm:presLayoutVars>
      </dgm:prSet>
      <dgm:spPr/>
    </dgm:pt>
    <dgm:pt modelId="{57D69A58-F23D-4437-8355-4AB8EDC9CE6D}" type="pres">
      <dgm:prSet presAssocID="{DA9D0659-F803-4795-B66D-E136CF18C0AA}" presName="sibTrans" presStyleLbl="sibTrans2D1" presStyleIdx="0" presStyleCnt="6"/>
      <dgm:spPr/>
    </dgm:pt>
    <dgm:pt modelId="{069D0BF4-B690-4BC9-A15C-E91F456DAC12}" type="pres">
      <dgm:prSet presAssocID="{DA9D0659-F803-4795-B66D-E136CF18C0AA}" presName="connectorText" presStyleLbl="sibTrans2D1" presStyleIdx="0" presStyleCnt="6"/>
      <dgm:spPr/>
    </dgm:pt>
    <dgm:pt modelId="{4F4F7845-7A9B-40B1-8F2E-1F7D91C66408}" type="pres">
      <dgm:prSet presAssocID="{6E73FB49-5744-4798-B025-937DF6265482}" presName="node" presStyleLbl="node1" presStyleIdx="1" presStyleCnt="7">
        <dgm:presLayoutVars>
          <dgm:bulletEnabled val="1"/>
        </dgm:presLayoutVars>
      </dgm:prSet>
      <dgm:spPr/>
    </dgm:pt>
    <dgm:pt modelId="{3363A0CC-60EB-4E3D-8106-EBD576DA1B16}" type="pres">
      <dgm:prSet presAssocID="{121A5FAE-F636-423B-8233-4D5CCFB3F97B}" presName="sibTrans" presStyleLbl="sibTrans2D1" presStyleIdx="1" presStyleCnt="6"/>
      <dgm:spPr/>
    </dgm:pt>
    <dgm:pt modelId="{D97F9335-A0D2-4EFD-82BE-41DB8485567A}" type="pres">
      <dgm:prSet presAssocID="{121A5FAE-F636-423B-8233-4D5CCFB3F97B}" presName="connectorText" presStyleLbl="sibTrans2D1" presStyleIdx="1" presStyleCnt="6"/>
      <dgm:spPr/>
    </dgm:pt>
    <dgm:pt modelId="{183649BC-814A-4837-BD2C-A01F84952BA8}" type="pres">
      <dgm:prSet presAssocID="{DEAF9FB8-5042-4111-A45A-875621558634}" presName="node" presStyleLbl="node1" presStyleIdx="2" presStyleCnt="7">
        <dgm:presLayoutVars>
          <dgm:bulletEnabled val="1"/>
        </dgm:presLayoutVars>
      </dgm:prSet>
      <dgm:spPr/>
    </dgm:pt>
    <dgm:pt modelId="{96A77E21-7CDB-4EB1-91FE-B93C20B5B7B0}" type="pres">
      <dgm:prSet presAssocID="{9027EE97-BF27-4FD9-8085-5A420C409916}" presName="sibTrans" presStyleLbl="sibTrans2D1" presStyleIdx="2" presStyleCnt="6"/>
      <dgm:spPr/>
    </dgm:pt>
    <dgm:pt modelId="{4DAF5FBC-28D7-433B-A83F-4DCD0F0BF88B}" type="pres">
      <dgm:prSet presAssocID="{9027EE97-BF27-4FD9-8085-5A420C409916}" presName="connectorText" presStyleLbl="sibTrans2D1" presStyleIdx="2" presStyleCnt="6"/>
      <dgm:spPr/>
    </dgm:pt>
    <dgm:pt modelId="{390AC714-4882-4D38-956C-4BEB45883C75}" type="pres">
      <dgm:prSet presAssocID="{7F9BD62F-7B6A-4885-8AF6-A371FA569AF2}" presName="node" presStyleLbl="node1" presStyleIdx="3" presStyleCnt="7">
        <dgm:presLayoutVars>
          <dgm:bulletEnabled val="1"/>
        </dgm:presLayoutVars>
      </dgm:prSet>
      <dgm:spPr/>
    </dgm:pt>
    <dgm:pt modelId="{F208BD6B-79D2-4BB2-927E-187AAE405154}" type="pres">
      <dgm:prSet presAssocID="{343954F9-D592-4AFF-89B3-E1C1DA52D9E9}" presName="sibTrans" presStyleLbl="sibTrans2D1" presStyleIdx="3" presStyleCnt="6"/>
      <dgm:spPr/>
    </dgm:pt>
    <dgm:pt modelId="{34AEB680-342B-41CD-B1E8-B2B6FAE78B38}" type="pres">
      <dgm:prSet presAssocID="{343954F9-D592-4AFF-89B3-E1C1DA52D9E9}" presName="connectorText" presStyleLbl="sibTrans2D1" presStyleIdx="3" presStyleCnt="6"/>
      <dgm:spPr/>
    </dgm:pt>
    <dgm:pt modelId="{8EF10C74-B4AE-4190-80BB-7A6B4AC1D9D4}" type="pres">
      <dgm:prSet presAssocID="{06277814-4E44-4C7D-AA4F-78E63551258A}" presName="node" presStyleLbl="node1" presStyleIdx="4" presStyleCnt="7">
        <dgm:presLayoutVars>
          <dgm:bulletEnabled val="1"/>
        </dgm:presLayoutVars>
      </dgm:prSet>
      <dgm:spPr/>
    </dgm:pt>
    <dgm:pt modelId="{53D423B3-DD31-4BAC-9E2E-5792A23C91DF}" type="pres">
      <dgm:prSet presAssocID="{A9C82BEA-0A46-4935-8710-1A76195078D0}" presName="sibTrans" presStyleLbl="sibTrans2D1" presStyleIdx="4" presStyleCnt="6"/>
      <dgm:spPr/>
    </dgm:pt>
    <dgm:pt modelId="{6421271E-1A95-42B2-8739-27911F170330}" type="pres">
      <dgm:prSet presAssocID="{A9C82BEA-0A46-4935-8710-1A76195078D0}" presName="connectorText" presStyleLbl="sibTrans2D1" presStyleIdx="4" presStyleCnt="6"/>
      <dgm:spPr/>
    </dgm:pt>
    <dgm:pt modelId="{3B3DEBA9-9621-41BB-A74D-6B4B9F324479}" type="pres">
      <dgm:prSet presAssocID="{2ACC7242-E9D7-40AF-B0D3-425B60984878}" presName="node" presStyleLbl="node1" presStyleIdx="5" presStyleCnt="7">
        <dgm:presLayoutVars>
          <dgm:bulletEnabled val="1"/>
        </dgm:presLayoutVars>
      </dgm:prSet>
      <dgm:spPr/>
    </dgm:pt>
    <dgm:pt modelId="{703967FD-7EC4-427E-8831-36D4E7593911}" type="pres">
      <dgm:prSet presAssocID="{8E8CFFB3-ACC2-4794-BE71-AAC48A5FCBCB}" presName="sibTrans" presStyleLbl="sibTrans2D1" presStyleIdx="5" presStyleCnt="6"/>
      <dgm:spPr/>
    </dgm:pt>
    <dgm:pt modelId="{1DD51302-4672-4753-8F42-32F19C7B514A}" type="pres">
      <dgm:prSet presAssocID="{8E8CFFB3-ACC2-4794-BE71-AAC48A5FCBCB}" presName="connectorText" presStyleLbl="sibTrans2D1" presStyleIdx="5" presStyleCnt="6"/>
      <dgm:spPr/>
    </dgm:pt>
    <dgm:pt modelId="{5C859DAD-F754-408D-934A-6C8F0763DAE9}" type="pres">
      <dgm:prSet presAssocID="{7D0F501E-A4F8-4169-ADE0-610037ACC1B8}" presName="node" presStyleLbl="node1" presStyleIdx="6" presStyleCnt="7">
        <dgm:presLayoutVars>
          <dgm:bulletEnabled val="1"/>
        </dgm:presLayoutVars>
      </dgm:prSet>
      <dgm:spPr/>
    </dgm:pt>
  </dgm:ptLst>
  <dgm:cxnLst>
    <dgm:cxn modelId="{FA886C03-79B6-459E-A5C6-4903EE12A165}" type="presOf" srcId="{6E73FB49-5744-4798-B025-937DF6265482}" destId="{4F4F7845-7A9B-40B1-8F2E-1F7D91C66408}" srcOrd="0" destOrd="0" presId="urn:microsoft.com/office/officeart/2005/8/layout/process2"/>
    <dgm:cxn modelId="{06DE4A0A-6FAD-43F0-B6A0-1A8E5DDA17F5}" type="presOf" srcId="{8E8CFFB3-ACC2-4794-BE71-AAC48A5FCBCB}" destId="{1DD51302-4672-4753-8F42-32F19C7B514A}" srcOrd="1" destOrd="0" presId="urn:microsoft.com/office/officeart/2005/8/layout/process2"/>
    <dgm:cxn modelId="{E1D60E0C-2AA2-4413-BB62-2D8B44AF2ADB}" type="presOf" srcId="{06277814-4E44-4C7D-AA4F-78E63551258A}" destId="{8EF10C74-B4AE-4190-80BB-7A6B4AC1D9D4}" srcOrd="0" destOrd="0" presId="urn:microsoft.com/office/officeart/2005/8/layout/process2"/>
    <dgm:cxn modelId="{F2B63510-38EA-4B05-ADEF-AB7F58F35030}" type="presOf" srcId="{9027EE97-BF27-4FD9-8085-5A420C409916}" destId="{4DAF5FBC-28D7-433B-A83F-4DCD0F0BF88B}" srcOrd="1" destOrd="0" presId="urn:microsoft.com/office/officeart/2005/8/layout/process2"/>
    <dgm:cxn modelId="{5779B711-938F-4D6E-8B56-75BA7E8FA3F8}" type="presOf" srcId="{89840618-74BC-4686-912A-2388C0F34292}" destId="{BC6379FE-C220-4205-8390-B3C97FEE8CE3}" srcOrd="0" destOrd="0" presId="urn:microsoft.com/office/officeart/2005/8/layout/process2"/>
    <dgm:cxn modelId="{A241381A-6FD2-4543-B4C1-AFDB4492AE0B}" type="presOf" srcId="{9027EE97-BF27-4FD9-8085-5A420C409916}" destId="{96A77E21-7CDB-4EB1-91FE-B93C20B5B7B0}" srcOrd="0" destOrd="0" presId="urn:microsoft.com/office/officeart/2005/8/layout/process2"/>
    <dgm:cxn modelId="{D5962F1B-D2D8-47C5-898A-90AA1B00F52C}" srcId="{0AE7FE9E-F02C-4D5A-AE9B-B6B4D865F6E4}" destId="{7F9BD62F-7B6A-4885-8AF6-A371FA569AF2}" srcOrd="3" destOrd="0" parTransId="{EF09AE3D-F380-4FC1-91F1-5F4F1D220B01}" sibTransId="{343954F9-D592-4AFF-89B3-E1C1DA52D9E9}"/>
    <dgm:cxn modelId="{D9715F35-62CE-47EC-B034-26FCE46999AE}" type="presOf" srcId="{A9C82BEA-0A46-4935-8710-1A76195078D0}" destId="{53D423B3-DD31-4BAC-9E2E-5792A23C91DF}" srcOrd="0" destOrd="0" presId="urn:microsoft.com/office/officeart/2005/8/layout/process2"/>
    <dgm:cxn modelId="{BB843836-4C16-4A49-9A38-042D04DFC946}" srcId="{0AE7FE9E-F02C-4D5A-AE9B-B6B4D865F6E4}" destId="{7D0F501E-A4F8-4169-ADE0-610037ACC1B8}" srcOrd="6" destOrd="0" parTransId="{BB25CE96-F05A-47B0-A4B6-06665A7A7EC6}" sibTransId="{F3C179BA-8D4E-4EE0-AFA3-BC78BBC04287}"/>
    <dgm:cxn modelId="{BA85FE64-72ED-4AA6-A74D-58E2F28884E7}" srcId="{0AE7FE9E-F02C-4D5A-AE9B-B6B4D865F6E4}" destId="{89840618-74BC-4686-912A-2388C0F34292}" srcOrd="0" destOrd="0" parTransId="{DDF0DD18-8F9E-4D7B-BF45-E91876E3E8EC}" sibTransId="{DA9D0659-F803-4795-B66D-E136CF18C0AA}"/>
    <dgm:cxn modelId="{F4541F6C-A5F4-4EE2-810A-68D2E617A34E}" srcId="{0AE7FE9E-F02C-4D5A-AE9B-B6B4D865F6E4}" destId="{DEAF9FB8-5042-4111-A45A-875621558634}" srcOrd="2" destOrd="0" parTransId="{ABA4F9FA-A4AF-4F43-893A-B8C076C86395}" sibTransId="{9027EE97-BF27-4FD9-8085-5A420C409916}"/>
    <dgm:cxn modelId="{EAFD9D53-1D34-4E53-9B45-8D6E416A3074}" type="presOf" srcId="{343954F9-D592-4AFF-89B3-E1C1DA52D9E9}" destId="{F208BD6B-79D2-4BB2-927E-187AAE405154}" srcOrd="0" destOrd="0" presId="urn:microsoft.com/office/officeart/2005/8/layout/process2"/>
    <dgm:cxn modelId="{17C8747F-93D0-4744-8C7B-A97B1DB82832}" type="presOf" srcId="{7F9BD62F-7B6A-4885-8AF6-A371FA569AF2}" destId="{390AC714-4882-4D38-956C-4BEB45883C75}" srcOrd="0" destOrd="0" presId="urn:microsoft.com/office/officeart/2005/8/layout/process2"/>
    <dgm:cxn modelId="{25083C89-8385-4513-89B6-799052917117}" type="presOf" srcId="{121A5FAE-F636-423B-8233-4D5CCFB3F97B}" destId="{D97F9335-A0D2-4EFD-82BE-41DB8485567A}" srcOrd="1" destOrd="0" presId="urn:microsoft.com/office/officeart/2005/8/layout/process2"/>
    <dgm:cxn modelId="{127D4C89-8D6D-4FF1-B964-1C8C2F074292}" srcId="{0AE7FE9E-F02C-4D5A-AE9B-B6B4D865F6E4}" destId="{2ACC7242-E9D7-40AF-B0D3-425B60984878}" srcOrd="5" destOrd="0" parTransId="{531B5185-12E2-450D-9FF7-BB42E5099C9C}" sibTransId="{8E8CFFB3-ACC2-4794-BE71-AAC48A5FCBCB}"/>
    <dgm:cxn modelId="{C4669FA7-AB2D-4711-B941-35EBCA9617B3}" srcId="{0AE7FE9E-F02C-4D5A-AE9B-B6B4D865F6E4}" destId="{6E73FB49-5744-4798-B025-937DF6265482}" srcOrd="1" destOrd="0" parTransId="{A3BFBA03-78CA-4C38-98C5-95C611D39291}" sibTransId="{121A5FAE-F636-423B-8233-4D5CCFB3F97B}"/>
    <dgm:cxn modelId="{7A1E01AB-BDB6-4CF2-A6CF-D6A96A978FA8}" type="presOf" srcId="{0AE7FE9E-F02C-4D5A-AE9B-B6B4D865F6E4}" destId="{C0EBD9AF-A8F0-4A9B-97D6-2170B64A0287}" srcOrd="0" destOrd="0" presId="urn:microsoft.com/office/officeart/2005/8/layout/process2"/>
    <dgm:cxn modelId="{D004D7AC-2E56-4F6D-B122-65CDFD858F67}" srcId="{0AE7FE9E-F02C-4D5A-AE9B-B6B4D865F6E4}" destId="{06277814-4E44-4C7D-AA4F-78E63551258A}" srcOrd="4" destOrd="0" parTransId="{DA5F2BCD-236F-4D36-BD7A-8067CDDC538F}" sibTransId="{A9C82BEA-0A46-4935-8710-1A76195078D0}"/>
    <dgm:cxn modelId="{9EA414AF-83CE-419F-A617-7652B647658D}" type="presOf" srcId="{DA9D0659-F803-4795-B66D-E136CF18C0AA}" destId="{069D0BF4-B690-4BC9-A15C-E91F456DAC12}" srcOrd="1" destOrd="0" presId="urn:microsoft.com/office/officeart/2005/8/layout/process2"/>
    <dgm:cxn modelId="{F36ED2C5-058A-4948-95D0-C7C62FE9DD04}" type="presOf" srcId="{A9C82BEA-0A46-4935-8710-1A76195078D0}" destId="{6421271E-1A95-42B2-8739-27911F170330}" srcOrd="1" destOrd="0" presId="urn:microsoft.com/office/officeart/2005/8/layout/process2"/>
    <dgm:cxn modelId="{E3F6F5D9-F68E-479D-A7E2-28CA391DEFB6}" type="presOf" srcId="{DA9D0659-F803-4795-B66D-E136CF18C0AA}" destId="{57D69A58-F23D-4437-8355-4AB8EDC9CE6D}" srcOrd="0" destOrd="0" presId="urn:microsoft.com/office/officeart/2005/8/layout/process2"/>
    <dgm:cxn modelId="{97F591DB-2182-4895-AED0-58B12BF03264}" type="presOf" srcId="{7D0F501E-A4F8-4169-ADE0-610037ACC1B8}" destId="{5C859DAD-F754-408D-934A-6C8F0763DAE9}" srcOrd="0" destOrd="0" presId="urn:microsoft.com/office/officeart/2005/8/layout/process2"/>
    <dgm:cxn modelId="{3C18AEDD-676C-4D31-9327-A302A62EBD80}" type="presOf" srcId="{343954F9-D592-4AFF-89B3-E1C1DA52D9E9}" destId="{34AEB680-342B-41CD-B1E8-B2B6FAE78B38}" srcOrd="1" destOrd="0" presId="urn:microsoft.com/office/officeart/2005/8/layout/process2"/>
    <dgm:cxn modelId="{FB6760ED-7272-4FBF-AFE9-6D57617C9620}" type="presOf" srcId="{DEAF9FB8-5042-4111-A45A-875621558634}" destId="{183649BC-814A-4837-BD2C-A01F84952BA8}" srcOrd="0" destOrd="0" presId="urn:microsoft.com/office/officeart/2005/8/layout/process2"/>
    <dgm:cxn modelId="{D63CB5F2-9A6D-4358-8904-97B1FD2B8616}" type="presOf" srcId="{8E8CFFB3-ACC2-4794-BE71-AAC48A5FCBCB}" destId="{703967FD-7EC4-427E-8831-36D4E7593911}" srcOrd="0" destOrd="0" presId="urn:microsoft.com/office/officeart/2005/8/layout/process2"/>
    <dgm:cxn modelId="{431971F7-1379-4583-A3F6-447876D12F30}" type="presOf" srcId="{2ACC7242-E9D7-40AF-B0D3-425B60984878}" destId="{3B3DEBA9-9621-41BB-A74D-6B4B9F324479}" srcOrd="0" destOrd="0" presId="urn:microsoft.com/office/officeart/2005/8/layout/process2"/>
    <dgm:cxn modelId="{6D3DF6F7-276E-4665-951D-FB3A5E419397}" type="presOf" srcId="{121A5FAE-F636-423B-8233-4D5CCFB3F97B}" destId="{3363A0CC-60EB-4E3D-8106-EBD576DA1B16}" srcOrd="0" destOrd="0" presId="urn:microsoft.com/office/officeart/2005/8/layout/process2"/>
    <dgm:cxn modelId="{14974EE9-FA23-4B47-82B9-C4D35FA2326A}" type="presParOf" srcId="{C0EBD9AF-A8F0-4A9B-97D6-2170B64A0287}" destId="{BC6379FE-C220-4205-8390-B3C97FEE8CE3}" srcOrd="0" destOrd="0" presId="urn:microsoft.com/office/officeart/2005/8/layout/process2"/>
    <dgm:cxn modelId="{DC76A459-B49C-4D14-8D3D-17E6FAFB4ED9}" type="presParOf" srcId="{C0EBD9AF-A8F0-4A9B-97D6-2170B64A0287}" destId="{57D69A58-F23D-4437-8355-4AB8EDC9CE6D}" srcOrd="1" destOrd="0" presId="urn:microsoft.com/office/officeart/2005/8/layout/process2"/>
    <dgm:cxn modelId="{96191D6C-F805-4198-9368-4A8AA687BDB5}" type="presParOf" srcId="{57D69A58-F23D-4437-8355-4AB8EDC9CE6D}" destId="{069D0BF4-B690-4BC9-A15C-E91F456DAC12}" srcOrd="0" destOrd="0" presId="urn:microsoft.com/office/officeart/2005/8/layout/process2"/>
    <dgm:cxn modelId="{2BDF56AC-BF8E-4F24-B9AA-F081DF16A89A}" type="presParOf" srcId="{C0EBD9AF-A8F0-4A9B-97D6-2170B64A0287}" destId="{4F4F7845-7A9B-40B1-8F2E-1F7D91C66408}" srcOrd="2" destOrd="0" presId="urn:microsoft.com/office/officeart/2005/8/layout/process2"/>
    <dgm:cxn modelId="{110A0E7C-6466-4714-B98E-021226D485A6}" type="presParOf" srcId="{C0EBD9AF-A8F0-4A9B-97D6-2170B64A0287}" destId="{3363A0CC-60EB-4E3D-8106-EBD576DA1B16}" srcOrd="3" destOrd="0" presId="urn:microsoft.com/office/officeart/2005/8/layout/process2"/>
    <dgm:cxn modelId="{3ED64D87-B6B3-4D3B-B659-C4587A9D82A5}" type="presParOf" srcId="{3363A0CC-60EB-4E3D-8106-EBD576DA1B16}" destId="{D97F9335-A0D2-4EFD-82BE-41DB8485567A}" srcOrd="0" destOrd="0" presId="urn:microsoft.com/office/officeart/2005/8/layout/process2"/>
    <dgm:cxn modelId="{5E789EDB-6550-46BB-A7D7-34D4EA6924C7}" type="presParOf" srcId="{C0EBD9AF-A8F0-4A9B-97D6-2170B64A0287}" destId="{183649BC-814A-4837-BD2C-A01F84952BA8}" srcOrd="4" destOrd="0" presId="urn:microsoft.com/office/officeart/2005/8/layout/process2"/>
    <dgm:cxn modelId="{DC480237-37A5-4460-8B58-26F5BBB73217}" type="presParOf" srcId="{C0EBD9AF-A8F0-4A9B-97D6-2170B64A0287}" destId="{96A77E21-7CDB-4EB1-91FE-B93C20B5B7B0}" srcOrd="5" destOrd="0" presId="urn:microsoft.com/office/officeart/2005/8/layout/process2"/>
    <dgm:cxn modelId="{4082548C-7D5F-4FFF-BE03-08A0DD9920F7}" type="presParOf" srcId="{96A77E21-7CDB-4EB1-91FE-B93C20B5B7B0}" destId="{4DAF5FBC-28D7-433B-A83F-4DCD0F0BF88B}" srcOrd="0" destOrd="0" presId="urn:microsoft.com/office/officeart/2005/8/layout/process2"/>
    <dgm:cxn modelId="{362CE7C4-B69B-44EA-A3C3-F5181F54E8E6}" type="presParOf" srcId="{C0EBD9AF-A8F0-4A9B-97D6-2170B64A0287}" destId="{390AC714-4882-4D38-956C-4BEB45883C75}" srcOrd="6" destOrd="0" presId="urn:microsoft.com/office/officeart/2005/8/layout/process2"/>
    <dgm:cxn modelId="{23A066D2-6C8B-422D-BF36-8CDBDD646891}" type="presParOf" srcId="{C0EBD9AF-A8F0-4A9B-97D6-2170B64A0287}" destId="{F208BD6B-79D2-4BB2-927E-187AAE405154}" srcOrd="7" destOrd="0" presId="urn:microsoft.com/office/officeart/2005/8/layout/process2"/>
    <dgm:cxn modelId="{D2D2B4C7-2E36-40D9-A470-A388680C774F}" type="presParOf" srcId="{F208BD6B-79D2-4BB2-927E-187AAE405154}" destId="{34AEB680-342B-41CD-B1E8-B2B6FAE78B38}" srcOrd="0" destOrd="0" presId="urn:microsoft.com/office/officeart/2005/8/layout/process2"/>
    <dgm:cxn modelId="{D516F73E-9677-4353-AFE8-2451153E6139}" type="presParOf" srcId="{C0EBD9AF-A8F0-4A9B-97D6-2170B64A0287}" destId="{8EF10C74-B4AE-4190-80BB-7A6B4AC1D9D4}" srcOrd="8" destOrd="0" presId="urn:microsoft.com/office/officeart/2005/8/layout/process2"/>
    <dgm:cxn modelId="{AC3DBB15-D704-4F5D-B34B-92F952451E1B}" type="presParOf" srcId="{C0EBD9AF-A8F0-4A9B-97D6-2170B64A0287}" destId="{53D423B3-DD31-4BAC-9E2E-5792A23C91DF}" srcOrd="9" destOrd="0" presId="urn:microsoft.com/office/officeart/2005/8/layout/process2"/>
    <dgm:cxn modelId="{45DEB160-531A-45C8-BF15-6A67D6EF3ECA}" type="presParOf" srcId="{53D423B3-DD31-4BAC-9E2E-5792A23C91DF}" destId="{6421271E-1A95-42B2-8739-27911F170330}" srcOrd="0" destOrd="0" presId="urn:microsoft.com/office/officeart/2005/8/layout/process2"/>
    <dgm:cxn modelId="{5771CFCC-E7F2-46E3-A953-6AA8B151235C}" type="presParOf" srcId="{C0EBD9AF-A8F0-4A9B-97D6-2170B64A0287}" destId="{3B3DEBA9-9621-41BB-A74D-6B4B9F324479}" srcOrd="10" destOrd="0" presId="urn:microsoft.com/office/officeart/2005/8/layout/process2"/>
    <dgm:cxn modelId="{007B5A7D-2F97-4F43-A2D2-7B62FBF99BEC}" type="presParOf" srcId="{C0EBD9AF-A8F0-4A9B-97D6-2170B64A0287}" destId="{703967FD-7EC4-427E-8831-36D4E7593911}" srcOrd="11" destOrd="0" presId="urn:microsoft.com/office/officeart/2005/8/layout/process2"/>
    <dgm:cxn modelId="{F9DF6459-DC4F-45B2-B77D-D3E74DE7ACEF}" type="presParOf" srcId="{703967FD-7EC4-427E-8831-36D4E7593911}" destId="{1DD51302-4672-4753-8F42-32F19C7B514A}" srcOrd="0" destOrd="0" presId="urn:microsoft.com/office/officeart/2005/8/layout/process2"/>
    <dgm:cxn modelId="{7C9CC505-044A-4372-B81C-3778CB318727}" type="presParOf" srcId="{C0EBD9AF-A8F0-4A9B-97D6-2170B64A0287}" destId="{5C859DAD-F754-408D-934A-6C8F0763DAE9}" srcOrd="12"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AE7FE9E-F02C-4D5A-AE9B-B6B4D865F6E4}" type="doc">
      <dgm:prSet loTypeId="urn:microsoft.com/office/officeart/2005/8/layout/process2" loCatId="process" qsTypeId="urn:microsoft.com/office/officeart/2005/8/quickstyle/simple1" qsCatId="simple" csTypeId="urn:microsoft.com/office/officeart/2005/8/colors/accent2_1" csCatId="accent2" phldr="1"/>
      <dgm:spPr/>
    </dgm:pt>
    <dgm:pt modelId="{89840618-74BC-4686-912A-2388C0F34292}">
      <dgm:prSet phldrT="[Text]"/>
      <dgm:spPr>
        <a:solidFill>
          <a:schemeClr val="bg1"/>
        </a:solidFill>
      </dgm:spPr>
      <dgm:t>
        <a:bodyPr/>
        <a:lstStyle/>
        <a:p>
          <a:r>
            <a:rPr lang="en-US" dirty="0"/>
            <a:t>Alzheimer’s disease</a:t>
          </a:r>
        </a:p>
      </dgm:t>
    </dgm:pt>
    <dgm:pt modelId="{DDF0DD18-8F9E-4D7B-BF45-E91876E3E8EC}" type="parTrans" cxnId="{BA85FE64-72ED-4AA6-A74D-58E2F28884E7}">
      <dgm:prSet/>
      <dgm:spPr/>
      <dgm:t>
        <a:bodyPr/>
        <a:lstStyle/>
        <a:p>
          <a:endParaRPr lang="en-US"/>
        </a:p>
      </dgm:t>
    </dgm:pt>
    <dgm:pt modelId="{DA9D0659-F803-4795-B66D-E136CF18C0AA}" type="sibTrans" cxnId="{BA85FE64-72ED-4AA6-A74D-58E2F28884E7}">
      <dgm:prSet/>
      <dgm:spPr/>
      <dgm:t>
        <a:bodyPr/>
        <a:lstStyle/>
        <a:p>
          <a:endParaRPr lang="en-US"/>
        </a:p>
      </dgm:t>
    </dgm:pt>
    <dgm:pt modelId="{6E73FB49-5744-4798-B025-937DF6265482}">
      <dgm:prSet phldrT="[Text]"/>
      <dgm:spPr/>
      <dgm:t>
        <a:bodyPr/>
        <a:lstStyle/>
        <a:p>
          <a:r>
            <a:rPr lang="en-US" dirty="0"/>
            <a:t>Federated Learning</a:t>
          </a:r>
        </a:p>
      </dgm:t>
    </dgm:pt>
    <dgm:pt modelId="{A3BFBA03-78CA-4C38-98C5-95C611D39291}" type="parTrans" cxnId="{C4669FA7-AB2D-4711-B941-35EBCA9617B3}">
      <dgm:prSet/>
      <dgm:spPr/>
      <dgm:t>
        <a:bodyPr/>
        <a:lstStyle/>
        <a:p>
          <a:endParaRPr lang="en-US"/>
        </a:p>
      </dgm:t>
    </dgm:pt>
    <dgm:pt modelId="{121A5FAE-F636-423B-8233-4D5CCFB3F97B}" type="sibTrans" cxnId="{C4669FA7-AB2D-4711-B941-35EBCA9617B3}">
      <dgm:prSet/>
      <dgm:spPr/>
      <dgm:t>
        <a:bodyPr/>
        <a:lstStyle/>
        <a:p>
          <a:endParaRPr lang="en-US"/>
        </a:p>
      </dgm:t>
    </dgm:pt>
    <dgm:pt modelId="{DEAF9FB8-5042-4111-A45A-875621558634}">
      <dgm:prSet phldrT="[Text]"/>
      <dgm:spPr/>
      <dgm:t>
        <a:bodyPr/>
        <a:lstStyle/>
        <a:p>
          <a:r>
            <a:rPr lang="en-US" dirty="0"/>
            <a:t>Neural Networks</a:t>
          </a:r>
        </a:p>
      </dgm:t>
    </dgm:pt>
    <dgm:pt modelId="{ABA4F9FA-A4AF-4F43-893A-B8C076C86395}" type="parTrans" cxnId="{F4541F6C-A5F4-4EE2-810A-68D2E617A34E}">
      <dgm:prSet/>
      <dgm:spPr/>
      <dgm:t>
        <a:bodyPr/>
        <a:lstStyle/>
        <a:p>
          <a:endParaRPr lang="en-US"/>
        </a:p>
      </dgm:t>
    </dgm:pt>
    <dgm:pt modelId="{9027EE97-BF27-4FD9-8085-5A420C409916}" type="sibTrans" cxnId="{F4541F6C-A5F4-4EE2-810A-68D2E617A34E}">
      <dgm:prSet/>
      <dgm:spPr/>
      <dgm:t>
        <a:bodyPr/>
        <a:lstStyle/>
        <a:p>
          <a:endParaRPr lang="en-US"/>
        </a:p>
      </dgm:t>
    </dgm:pt>
    <dgm:pt modelId="{7F9BD62F-7B6A-4885-8AF6-A371FA569AF2}">
      <dgm:prSet phldrT="[Text]"/>
      <dgm:spPr/>
      <dgm:t>
        <a:bodyPr/>
        <a:lstStyle/>
        <a:p>
          <a:r>
            <a:rPr lang="en-US" dirty="0"/>
            <a:t>Vision Transformers</a:t>
          </a:r>
        </a:p>
      </dgm:t>
    </dgm:pt>
    <dgm:pt modelId="{EF09AE3D-F380-4FC1-91F1-5F4F1D220B01}" type="parTrans" cxnId="{D5962F1B-D2D8-47C5-898A-90AA1B00F52C}">
      <dgm:prSet/>
      <dgm:spPr/>
      <dgm:t>
        <a:bodyPr/>
        <a:lstStyle/>
        <a:p>
          <a:endParaRPr lang="en-US"/>
        </a:p>
      </dgm:t>
    </dgm:pt>
    <dgm:pt modelId="{343954F9-D592-4AFF-89B3-E1C1DA52D9E9}" type="sibTrans" cxnId="{D5962F1B-D2D8-47C5-898A-90AA1B00F52C}">
      <dgm:prSet/>
      <dgm:spPr/>
      <dgm:t>
        <a:bodyPr/>
        <a:lstStyle/>
        <a:p>
          <a:endParaRPr lang="en-US"/>
        </a:p>
      </dgm:t>
    </dgm:pt>
    <dgm:pt modelId="{2ACC7242-E9D7-40AF-B0D3-425B60984878}">
      <dgm:prSet phldrT="[Text]"/>
      <dgm:spPr>
        <a:solidFill>
          <a:srgbClr val="DAF5FA"/>
        </a:solidFill>
      </dgm:spPr>
      <dgm:t>
        <a:bodyPr/>
        <a:lstStyle/>
        <a:p>
          <a:r>
            <a:rPr lang="en-US" dirty="0"/>
            <a:t>Different Robustness Approaches</a:t>
          </a:r>
        </a:p>
      </dgm:t>
    </dgm:pt>
    <dgm:pt modelId="{531B5185-12E2-450D-9FF7-BB42E5099C9C}" type="parTrans" cxnId="{127D4C89-8D6D-4FF1-B964-1C8C2F074292}">
      <dgm:prSet/>
      <dgm:spPr/>
      <dgm:t>
        <a:bodyPr/>
        <a:lstStyle/>
        <a:p>
          <a:endParaRPr lang="en-US"/>
        </a:p>
      </dgm:t>
    </dgm:pt>
    <dgm:pt modelId="{8E8CFFB3-ACC2-4794-BE71-AAC48A5FCBCB}" type="sibTrans" cxnId="{127D4C89-8D6D-4FF1-B964-1C8C2F074292}">
      <dgm:prSet/>
      <dgm:spPr/>
      <dgm:t>
        <a:bodyPr/>
        <a:lstStyle/>
        <a:p>
          <a:endParaRPr lang="en-US"/>
        </a:p>
      </dgm:t>
    </dgm:pt>
    <dgm:pt modelId="{7D0F501E-A4F8-4169-ADE0-610037ACC1B8}">
      <dgm:prSet phldrT="[Text]"/>
      <dgm:spPr/>
      <dgm:t>
        <a:bodyPr/>
        <a:lstStyle/>
        <a:p>
          <a:r>
            <a:rPr lang="en-US" dirty="0"/>
            <a:t>Our results</a:t>
          </a:r>
        </a:p>
      </dgm:t>
    </dgm:pt>
    <dgm:pt modelId="{BB25CE96-F05A-47B0-A4B6-06665A7A7EC6}" type="parTrans" cxnId="{BB843836-4C16-4A49-9A38-042D04DFC946}">
      <dgm:prSet/>
      <dgm:spPr/>
      <dgm:t>
        <a:bodyPr/>
        <a:lstStyle/>
        <a:p>
          <a:endParaRPr lang="en-US"/>
        </a:p>
      </dgm:t>
    </dgm:pt>
    <dgm:pt modelId="{F3C179BA-8D4E-4EE0-AFA3-BC78BBC04287}" type="sibTrans" cxnId="{BB843836-4C16-4A49-9A38-042D04DFC946}">
      <dgm:prSet/>
      <dgm:spPr/>
      <dgm:t>
        <a:bodyPr/>
        <a:lstStyle/>
        <a:p>
          <a:endParaRPr lang="en-US"/>
        </a:p>
      </dgm:t>
    </dgm:pt>
    <dgm:pt modelId="{06277814-4E44-4C7D-AA4F-78E63551258A}">
      <dgm:prSet phldrT="[Text]"/>
      <dgm:spPr>
        <a:solidFill>
          <a:srgbClr val="FFFFFF"/>
        </a:solidFill>
      </dgm:spPr>
      <dgm:t>
        <a:bodyPr/>
        <a:lstStyle/>
        <a:p>
          <a:r>
            <a:rPr lang="en-US" dirty="0"/>
            <a:t>Robustness in FL</a:t>
          </a:r>
        </a:p>
      </dgm:t>
    </dgm:pt>
    <dgm:pt modelId="{DA5F2BCD-236F-4D36-BD7A-8067CDDC538F}" type="parTrans" cxnId="{D004D7AC-2E56-4F6D-B122-65CDFD858F67}">
      <dgm:prSet/>
      <dgm:spPr/>
      <dgm:t>
        <a:bodyPr/>
        <a:lstStyle/>
        <a:p>
          <a:endParaRPr lang="en-US"/>
        </a:p>
      </dgm:t>
    </dgm:pt>
    <dgm:pt modelId="{A9C82BEA-0A46-4935-8710-1A76195078D0}" type="sibTrans" cxnId="{D004D7AC-2E56-4F6D-B122-65CDFD858F67}">
      <dgm:prSet/>
      <dgm:spPr/>
      <dgm:t>
        <a:bodyPr/>
        <a:lstStyle/>
        <a:p>
          <a:endParaRPr lang="en-US"/>
        </a:p>
      </dgm:t>
    </dgm:pt>
    <dgm:pt modelId="{C0EBD9AF-A8F0-4A9B-97D6-2170B64A0287}" type="pres">
      <dgm:prSet presAssocID="{0AE7FE9E-F02C-4D5A-AE9B-B6B4D865F6E4}" presName="linearFlow" presStyleCnt="0">
        <dgm:presLayoutVars>
          <dgm:resizeHandles val="exact"/>
        </dgm:presLayoutVars>
      </dgm:prSet>
      <dgm:spPr/>
    </dgm:pt>
    <dgm:pt modelId="{BC6379FE-C220-4205-8390-B3C97FEE8CE3}" type="pres">
      <dgm:prSet presAssocID="{89840618-74BC-4686-912A-2388C0F34292}" presName="node" presStyleLbl="node1" presStyleIdx="0" presStyleCnt="7">
        <dgm:presLayoutVars>
          <dgm:bulletEnabled val="1"/>
        </dgm:presLayoutVars>
      </dgm:prSet>
      <dgm:spPr/>
    </dgm:pt>
    <dgm:pt modelId="{57D69A58-F23D-4437-8355-4AB8EDC9CE6D}" type="pres">
      <dgm:prSet presAssocID="{DA9D0659-F803-4795-B66D-E136CF18C0AA}" presName="sibTrans" presStyleLbl="sibTrans2D1" presStyleIdx="0" presStyleCnt="6"/>
      <dgm:spPr/>
    </dgm:pt>
    <dgm:pt modelId="{069D0BF4-B690-4BC9-A15C-E91F456DAC12}" type="pres">
      <dgm:prSet presAssocID="{DA9D0659-F803-4795-B66D-E136CF18C0AA}" presName="connectorText" presStyleLbl="sibTrans2D1" presStyleIdx="0" presStyleCnt="6"/>
      <dgm:spPr/>
    </dgm:pt>
    <dgm:pt modelId="{4F4F7845-7A9B-40B1-8F2E-1F7D91C66408}" type="pres">
      <dgm:prSet presAssocID="{6E73FB49-5744-4798-B025-937DF6265482}" presName="node" presStyleLbl="node1" presStyleIdx="1" presStyleCnt="7">
        <dgm:presLayoutVars>
          <dgm:bulletEnabled val="1"/>
        </dgm:presLayoutVars>
      </dgm:prSet>
      <dgm:spPr/>
    </dgm:pt>
    <dgm:pt modelId="{3363A0CC-60EB-4E3D-8106-EBD576DA1B16}" type="pres">
      <dgm:prSet presAssocID="{121A5FAE-F636-423B-8233-4D5CCFB3F97B}" presName="sibTrans" presStyleLbl="sibTrans2D1" presStyleIdx="1" presStyleCnt="6"/>
      <dgm:spPr/>
    </dgm:pt>
    <dgm:pt modelId="{D97F9335-A0D2-4EFD-82BE-41DB8485567A}" type="pres">
      <dgm:prSet presAssocID="{121A5FAE-F636-423B-8233-4D5CCFB3F97B}" presName="connectorText" presStyleLbl="sibTrans2D1" presStyleIdx="1" presStyleCnt="6"/>
      <dgm:spPr/>
    </dgm:pt>
    <dgm:pt modelId="{183649BC-814A-4837-BD2C-A01F84952BA8}" type="pres">
      <dgm:prSet presAssocID="{DEAF9FB8-5042-4111-A45A-875621558634}" presName="node" presStyleLbl="node1" presStyleIdx="2" presStyleCnt="7">
        <dgm:presLayoutVars>
          <dgm:bulletEnabled val="1"/>
        </dgm:presLayoutVars>
      </dgm:prSet>
      <dgm:spPr/>
    </dgm:pt>
    <dgm:pt modelId="{96A77E21-7CDB-4EB1-91FE-B93C20B5B7B0}" type="pres">
      <dgm:prSet presAssocID="{9027EE97-BF27-4FD9-8085-5A420C409916}" presName="sibTrans" presStyleLbl="sibTrans2D1" presStyleIdx="2" presStyleCnt="6"/>
      <dgm:spPr/>
    </dgm:pt>
    <dgm:pt modelId="{4DAF5FBC-28D7-433B-A83F-4DCD0F0BF88B}" type="pres">
      <dgm:prSet presAssocID="{9027EE97-BF27-4FD9-8085-5A420C409916}" presName="connectorText" presStyleLbl="sibTrans2D1" presStyleIdx="2" presStyleCnt="6"/>
      <dgm:spPr/>
    </dgm:pt>
    <dgm:pt modelId="{390AC714-4882-4D38-956C-4BEB45883C75}" type="pres">
      <dgm:prSet presAssocID="{7F9BD62F-7B6A-4885-8AF6-A371FA569AF2}" presName="node" presStyleLbl="node1" presStyleIdx="3" presStyleCnt="7">
        <dgm:presLayoutVars>
          <dgm:bulletEnabled val="1"/>
        </dgm:presLayoutVars>
      </dgm:prSet>
      <dgm:spPr/>
    </dgm:pt>
    <dgm:pt modelId="{F208BD6B-79D2-4BB2-927E-187AAE405154}" type="pres">
      <dgm:prSet presAssocID="{343954F9-D592-4AFF-89B3-E1C1DA52D9E9}" presName="sibTrans" presStyleLbl="sibTrans2D1" presStyleIdx="3" presStyleCnt="6"/>
      <dgm:spPr/>
    </dgm:pt>
    <dgm:pt modelId="{34AEB680-342B-41CD-B1E8-B2B6FAE78B38}" type="pres">
      <dgm:prSet presAssocID="{343954F9-D592-4AFF-89B3-E1C1DA52D9E9}" presName="connectorText" presStyleLbl="sibTrans2D1" presStyleIdx="3" presStyleCnt="6"/>
      <dgm:spPr/>
    </dgm:pt>
    <dgm:pt modelId="{8EF10C74-B4AE-4190-80BB-7A6B4AC1D9D4}" type="pres">
      <dgm:prSet presAssocID="{06277814-4E44-4C7D-AA4F-78E63551258A}" presName="node" presStyleLbl="node1" presStyleIdx="4" presStyleCnt="7">
        <dgm:presLayoutVars>
          <dgm:bulletEnabled val="1"/>
        </dgm:presLayoutVars>
      </dgm:prSet>
      <dgm:spPr/>
    </dgm:pt>
    <dgm:pt modelId="{53D423B3-DD31-4BAC-9E2E-5792A23C91DF}" type="pres">
      <dgm:prSet presAssocID="{A9C82BEA-0A46-4935-8710-1A76195078D0}" presName="sibTrans" presStyleLbl="sibTrans2D1" presStyleIdx="4" presStyleCnt="6"/>
      <dgm:spPr/>
    </dgm:pt>
    <dgm:pt modelId="{6421271E-1A95-42B2-8739-27911F170330}" type="pres">
      <dgm:prSet presAssocID="{A9C82BEA-0A46-4935-8710-1A76195078D0}" presName="connectorText" presStyleLbl="sibTrans2D1" presStyleIdx="4" presStyleCnt="6"/>
      <dgm:spPr/>
    </dgm:pt>
    <dgm:pt modelId="{3B3DEBA9-9621-41BB-A74D-6B4B9F324479}" type="pres">
      <dgm:prSet presAssocID="{2ACC7242-E9D7-40AF-B0D3-425B60984878}" presName="node" presStyleLbl="node1" presStyleIdx="5" presStyleCnt="7">
        <dgm:presLayoutVars>
          <dgm:bulletEnabled val="1"/>
        </dgm:presLayoutVars>
      </dgm:prSet>
      <dgm:spPr/>
    </dgm:pt>
    <dgm:pt modelId="{703967FD-7EC4-427E-8831-36D4E7593911}" type="pres">
      <dgm:prSet presAssocID="{8E8CFFB3-ACC2-4794-BE71-AAC48A5FCBCB}" presName="sibTrans" presStyleLbl="sibTrans2D1" presStyleIdx="5" presStyleCnt="6"/>
      <dgm:spPr/>
    </dgm:pt>
    <dgm:pt modelId="{1DD51302-4672-4753-8F42-32F19C7B514A}" type="pres">
      <dgm:prSet presAssocID="{8E8CFFB3-ACC2-4794-BE71-AAC48A5FCBCB}" presName="connectorText" presStyleLbl="sibTrans2D1" presStyleIdx="5" presStyleCnt="6"/>
      <dgm:spPr/>
    </dgm:pt>
    <dgm:pt modelId="{5C859DAD-F754-408D-934A-6C8F0763DAE9}" type="pres">
      <dgm:prSet presAssocID="{7D0F501E-A4F8-4169-ADE0-610037ACC1B8}" presName="node" presStyleLbl="node1" presStyleIdx="6" presStyleCnt="7">
        <dgm:presLayoutVars>
          <dgm:bulletEnabled val="1"/>
        </dgm:presLayoutVars>
      </dgm:prSet>
      <dgm:spPr/>
    </dgm:pt>
  </dgm:ptLst>
  <dgm:cxnLst>
    <dgm:cxn modelId="{FA886C03-79B6-459E-A5C6-4903EE12A165}" type="presOf" srcId="{6E73FB49-5744-4798-B025-937DF6265482}" destId="{4F4F7845-7A9B-40B1-8F2E-1F7D91C66408}" srcOrd="0" destOrd="0" presId="urn:microsoft.com/office/officeart/2005/8/layout/process2"/>
    <dgm:cxn modelId="{06DE4A0A-6FAD-43F0-B6A0-1A8E5DDA17F5}" type="presOf" srcId="{8E8CFFB3-ACC2-4794-BE71-AAC48A5FCBCB}" destId="{1DD51302-4672-4753-8F42-32F19C7B514A}" srcOrd="1" destOrd="0" presId="urn:microsoft.com/office/officeart/2005/8/layout/process2"/>
    <dgm:cxn modelId="{E1D60E0C-2AA2-4413-BB62-2D8B44AF2ADB}" type="presOf" srcId="{06277814-4E44-4C7D-AA4F-78E63551258A}" destId="{8EF10C74-B4AE-4190-80BB-7A6B4AC1D9D4}" srcOrd="0" destOrd="0" presId="urn:microsoft.com/office/officeart/2005/8/layout/process2"/>
    <dgm:cxn modelId="{F2B63510-38EA-4B05-ADEF-AB7F58F35030}" type="presOf" srcId="{9027EE97-BF27-4FD9-8085-5A420C409916}" destId="{4DAF5FBC-28D7-433B-A83F-4DCD0F0BF88B}" srcOrd="1" destOrd="0" presId="urn:microsoft.com/office/officeart/2005/8/layout/process2"/>
    <dgm:cxn modelId="{5779B711-938F-4D6E-8B56-75BA7E8FA3F8}" type="presOf" srcId="{89840618-74BC-4686-912A-2388C0F34292}" destId="{BC6379FE-C220-4205-8390-B3C97FEE8CE3}" srcOrd="0" destOrd="0" presId="urn:microsoft.com/office/officeart/2005/8/layout/process2"/>
    <dgm:cxn modelId="{A241381A-6FD2-4543-B4C1-AFDB4492AE0B}" type="presOf" srcId="{9027EE97-BF27-4FD9-8085-5A420C409916}" destId="{96A77E21-7CDB-4EB1-91FE-B93C20B5B7B0}" srcOrd="0" destOrd="0" presId="urn:microsoft.com/office/officeart/2005/8/layout/process2"/>
    <dgm:cxn modelId="{D5962F1B-D2D8-47C5-898A-90AA1B00F52C}" srcId="{0AE7FE9E-F02C-4D5A-AE9B-B6B4D865F6E4}" destId="{7F9BD62F-7B6A-4885-8AF6-A371FA569AF2}" srcOrd="3" destOrd="0" parTransId="{EF09AE3D-F380-4FC1-91F1-5F4F1D220B01}" sibTransId="{343954F9-D592-4AFF-89B3-E1C1DA52D9E9}"/>
    <dgm:cxn modelId="{D9715F35-62CE-47EC-B034-26FCE46999AE}" type="presOf" srcId="{A9C82BEA-0A46-4935-8710-1A76195078D0}" destId="{53D423B3-DD31-4BAC-9E2E-5792A23C91DF}" srcOrd="0" destOrd="0" presId="urn:microsoft.com/office/officeart/2005/8/layout/process2"/>
    <dgm:cxn modelId="{BB843836-4C16-4A49-9A38-042D04DFC946}" srcId="{0AE7FE9E-F02C-4D5A-AE9B-B6B4D865F6E4}" destId="{7D0F501E-A4F8-4169-ADE0-610037ACC1B8}" srcOrd="6" destOrd="0" parTransId="{BB25CE96-F05A-47B0-A4B6-06665A7A7EC6}" sibTransId="{F3C179BA-8D4E-4EE0-AFA3-BC78BBC04287}"/>
    <dgm:cxn modelId="{BA85FE64-72ED-4AA6-A74D-58E2F28884E7}" srcId="{0AE7FE9E-F02C-4D5A-AE9B-B6B4D865F6E4}" destId="{89840618-74BC-4686-912A-2388C0F34292}" srcOrd="0" destOrd="0" parTransId="{DDF0DD18-8F9E-4D7B-BF45-E91876E3E8EC}" sibTransId="{DA9D0659-F803-4795-B66D-E136CF18C0AA}"/>
    <dgm:cxn modelId="{F4541F6C-A5F4-4EE2-810A-68D2E617A34E}" srcId="{0AE7FE9E-F02C-4D5A-AE9B-B6B4D865F6E4}" destId="{DEAF9FB8-5042-4111-A45A-875621558634}" srcOrd="2" destOrd="0" parTransId="{ABA4F9FA-A4AF-4F43-893A-B8C076C86395}" sibTransId="{9027EE97-BF27-4FD9-8085-5A420C409916}"/>
    <dgm:cxn modelId="{EAFD9D53-1D34-4E53-9B45-8D6E416A3074}" type="presOf" srcId="{343954F9-D592-4AFF-89B3-E1C1DA52D9E9}" destId="{F208BD6B-79D2-4BB2-927E-187AAE405154}" srcOrd="0" destOrd="0" presId="urn:microsoft.com/office/officeart/2005/8/layout/process2"/>
    <dgm:cxn modelId="{17C8747F-93D0-4744-8C7B-A97B1DB82832}" type="presOf" srcId="{7F9BD62F-7B6A-4885-8AF6-A371FA569AF2}" destId="{390AC714-4882-4D38-956C-4BEB45883C75}" srcOrd="0" destOrd="0" presId="urn:microsoft.com/office/officeart/2005/8/layout/process2"/>
    <dgm:cxn modelId="{25083C89-8385-4513-89B6-799052917117}" type="presOf" srcId="{121A5FAE-F636-423B-8233-4D5CCFB3F97B}" destId="{D97F9335-A0D2-4EFD-82BE-41DB8485567A}" srcOrd="1" destOrd="0" presId="urn:microsoft.com/office/officeart/2005/8/layout/process2"/>
    <dgm:cxn modelId="{127D4C89-8D6D-4FF1-B964-1C8C2F074292}" srcId="{0AE7FE9E-F02C-4D5A-AE9B-B6B4D865F6E4}" destId="{2ACC7242-E9D7-40AF-B0D3-425B60984878}" srcOrd="5" destOrd="0" parTransId="{531B5185-12E2-450D-9FF7-BB42E5099C9C}" sibTransId="{8E8CFFB3-ACC2-4794-BE71-AAC48A5FCBCB}"/>
    <dgm:cxn modelId="{C4669FA7-AB2D-4711-B941-35EBCA9617B3}" srcId="{0AE7FE9E-F02C-4D5A-AE9B-B6B4D865F6E4}" destId="{6E73FB49-5744-4798-B025-937DF6265482}" srcOrd="1" destOrd="0" parTransId="{A3BFBA03-78CA-4C38-98C5-95C611D39291}" sibTransId="{121A5FAE-F636-423B-8233-4D5CCFB3F97B}"/>
    <dgm:cxn modelId="{7A1E01AB-BDB6-4CF2-A6CF-D6A96A978FA8}" type="presOf" srcId="{0AE7FE9E-F02C-4D5A-AE9B-B6B4D865F6E4}" destId="{C0EBD9AF-A8F0-4A9B-97D6-2170B64A0287}" srcOrd="0" destOrd="0" presId="urn:microsoft.com/office/officeart/2005/8/layout/process2"/>
    <dgm:cxn modelId="{D004D7AC-2E56-4F6D-B122-65CDFD858F67}" srcId="{0AE7FE9E-F02C-4D5A-AE9B-B6B4D865F6E4}" destId="{06277814-4E44-4C7D-AA4F-78E63551258A}" srcOrd="4" destOrd="0" parTransId="{DA5F2BCD-236F-4D36-BD7A-8067CDDC538F}" sibTransId="{A9C82BEA-0A46-4935-8710-1A76195078D0}"/>
    <dgm:cxn modelId="{9EA414AF-83CE-419F-A617-7652B647658D}" type="presOf" srcId="{DA9D0659-F803-4795-B66D-E136CF18C0AA}" destId="{069D0BF4-B690-4BC9-A15C-E91F456DAC12}" srcOrd="1" destOrd="0" presId="urn:microsoft.com/office/officeart/2005/8/layout/process2"/>
    <dgm:cxn modelId="{F36ED2C5-058A-4948-95D0-C7C62FE9DD04}" type="presOf" srcId="{A9C82BEA-0A46-4935-8710-1A76195078D0}" destId="{6421271E-1A95-42B2-8739-27911F170330}" srcOrd="1" destOrd="0" presId="urn:microsoft.com/office/officeart/2005/8/layout/process2"/>
    <dgm:cxn modelId="{E3F6F5D9-F68E-479D-A7E2-28CA391DEFB6}" type="presOf" srcId="{DA9D0659-F803-4795-B66D-E136CF18C0AA}" destId="{57D69A58-F23D-4437-8355-4AB8EDC9CE6D}" srcOrd="0" destOrd="0" presId="urn:microsoft.com/office/officeart/2005/8/layout/process2"/>
    <dgm:cxn modelId="{97F591DB-2182-4895-AED0-58B12BF03264}" type="presOf" srcId="{7D0F501E-A4F8-4169-ADE0-610037ACC1B8}" destId="{5C859DAD-F754-408D-934A-6C8F0763DAE9}" srcOrd="0" destOrd="0" presId="urn:microsoft.com/office/officeart/2005/8/layout/process2"/>
    <dgm:cxn modelId="{3C18AEDD-676C-4D31-9327-A302A62EBD80}" type="presOf" srcId="{343954F9-D592-4AFF-89B3-E1C1DA52D9E9}" destId="{34AEB680-342B-41CD-B1E8-B2B6FAE78B38}" srcOrd="1" destOrd="0" presId="urn:microsoft.com/office/officeart/2005/8/layout/process2"/>
    <dgm:cxn modelId="{FB6760ED-7272-4FBF-AFE9-6D57617C9620}" type="presOf" srcId="{DEAF9FB8-5042-4111-A45A-875621558634}" destId="{183649BC-814A-4837-BD2C-A01F84952BA8}" srcOrd="0" destOrd="0" presId="urn:microsoft.com/office/officeart/2005/8/layout/process2"/>
    <dgm:cxn modelId="{D63CB5F2-9A6D-4358-8904-97B1FD2B8616}" type="presOf" srcId="{8E8CFFB3-ACC2-4794-BE71-AAC48A5FCBCB}" destId="{703967FD-7EC4-427E-8831-36D4E7593911}" srcOrd="0" destOrd="0" presId="urn:microsoft.com/office/officeart/2005/8/layout/process2"/>
    <dgm:cxn modelId="{431971F7-1379-4583-A3F6-447876D12F30}" type="presOf" srcId="{2ACC7242-E9D7-40AF-B0D3-425B60984878}" destId="{3B3DEBA9-9621-41BB-A74D-6B4B9F324479}" srcOrd="0" destOrd="0" presId="urn:microsoft.com/office/officeart/2005/8/layout/process2"/>
    <dgm:cxn modelId="{6D3DF6F7-276E-4665-951D-FB3A5E419397}" type="presOf" srcId="{121A5FAE-F636-423B-8233-4D5CCFB3F97B}" destId="{3363A0CC-60EB-4E3D-8106-EBD576DA1B16}" srcOrd="0" destOrd="0" presId="urn:microsoft.com/office/officeart/2005/8/layout/process2"/>
    <dgm:cxn modelId="{14974EE9-FA23-4B47-82B9-C4D35FA2326A}" type="presParOf" srcId="{C0EBD9AF-A8F0-4A9B-97D6-2170B64A0287}" destId="{BC6379FE-C220-4205-8390-B3C97FEE8CE3}" srcOrd="0" destOrd="0" presId="urn:microsoft.com/office/officeart/2005/8/layout/process2"/>
    <dgm:cxn modelId="{DC76A459-B49C-4D14-8D3D-17E6FAFB4ED9}" type="presParOf" srcId="{C0EBD9AF-A8F0-4A9B-97D6-2170B64A0287}" destId="{57D69A58-F23D-4437-8355-4AB8EDC9CE6D}" srcOrd="1" destOrd="0" presId="urn:microsoft.com/office/officeart/2005/8/layout/process2"/>
    <dgm:cxn modelId="{96191D6C-F805-4198-9368-4A8AA687BDB5}" type="presParOf" srcId="{57D69A58-F23D-4437-8355-4AB8EDC9CE6D}" destId="{069D0BF4-B690-4BC9-A15C-E91F456DAC12}" srcOrd="0" destOrd="0" presId="urn:microsoft.com/office/officeart/2005/8/layout/process2"/>
    <dgm:cxn modelId="{2BDF56AC-BF8E-4F24-B9AA-F081DF16A89A}" type="presParOf" srcId="{C0EBD9AF-A8F0-4A9B-97D6-2170B64A0287}" destId="{4F4F7845-7A9B-40B1-8F2E-1F7D91C66408}" srcOrd="2" destOrd="0" presId="urn:microsoft.com/office/officeart/2005/8/layout/process2"/>
    <dgm:cxn modelId="{110A0E7C-6466-4714-B98E-021226D485A6}" type="presParOf" srcId="{C0EBD9AF-A8F0-4A9B-97D6-2170B64A0287}" destId="{3363A0CC-60EB-4E3D-8106-EBD576DA1B16}" srcOrd="3" destOrd="0" presId="urn:microsoft.com/office/officeart/2005/8/layout/process2"/>
    <dgm:cxn modelId="{3ED64D87-B6B3-4D3B-B659-C4587A9D82A5}" type="presParOf" srcId="{3363A0CC-60EB-4E3D-8106-EBD576DA1B16}" destId="{D97F9335-A0D2-4EFD-82BE-41DB8485567A}" srcOrd="0" destOrd="0" presId="urn:microsoft.com/office/officeart/2005/8/layout/process2"/>
    <dgm:cxn modelId="{5E789EDB-6550-46BB-A7D7-34D4EA6924C7}" type="presParOf" srcId="{C0EBD9AF-A8F0-4A9B-97D6-2170B64A0287}" destId="{183649BC-814A-4837-BD2C-A01F84952BA8}" srcOrd="4" destOrd="0" presId="urn:microsoft.com/office/officeart/2005/8/layout/process2"/>
    <dgm:cxn modelId="{DC480237-37A5-4460-8B58-26F5BBB73217}" type="presParOf" srcId="{C0EBD9AF-A8F0-4A9B-97D6-2170B64A0287}" destId="{96A77E21-7CDB-4EB1-91FE-B93C20B5B7B0}" srcOrd="5" destOrd="0" presId="urn:microsoft.com/office/officeart/2005/8/layout/process2"/>
    <dgm:cxn modelId="{4082548C-7D5F-4FFF-BE03-08A0DD9920F7}" type="presParOf" srcId="{96A77E21-7CDB-4EB1-91FE-B93C20B5B7B0}" destId="{4DAF5FBC-28D7-433B-A83F-4DCD0F0BF88B}" srcOrd="0" destOrd="0" presId="urn:microsoft.com/office/officeart/2005/8/layout/process2"/>
    <dgm:cxn modelId="{362CE7C4-B69B-44EA-A3C3-F5181F54E8E6}" type="presParOf" srcId="{C0EBD9AF-A8F0-4A9B-97D6-2170B64A0287}" destId="{390AC714-4882-4D38-956C-4BEB45883C75}" srcOrd="6" destOrd="0" presId="urn:microsoft.com/office/officeart/2005/8/layout/process2"/>
    <dgm:cxn modelId="{23A066D2-6C8B-422D-BF36-8CDBDD646891}" type="presParOf" srcId="{C0EBD9AF-A8F0-4A9B-97D6-2170B64A0287}" destId="{F208BD6B-79D2-4BB2-927E-187AAE405154}" srcOrd="7" destOrd="0" presId="urn:microsoft.com/office/officeart/2005/8/layout/process2"/>
    <dgm:cxn modelId="{D2D2B4C7-2E36-40D9-A470-A388680C774F}" type="presParOf" srcId="{F208BD6B-79D2-4BB2-927E-187AAE405154}" destId="{34AEB680-342B-41CD-B1E8-B2B6FAE78B38}" srcOrd="0" destOrd="0" presId="urn:microsoft.com/office/officeart/2005/8/layout/process2"/>
    <dgm:cxn modelId="{D516F73E-9677-4353-AFE8-2451153E6139}" type="presParOf" srcId="{C0EBD9AF-A8F0-4A9B-97D6-2170B64A0287}" destId="{8EF10C74-B4AE-4190-80BB-7A6B4AC1D9D4}" srcOrd="8" destOrd="0" presId="urn:microsoft.com/office/officeart/2005/8/layout/process2"/>
    <dgm:cxn modelId="{AC3DBB15-D704-4F5D-B34B-92F952451E1B}" type="presParOf" srcId="{C0EBD9AF-A8F0-4A9B-97D6-2170B64A0287}" destId="{53D423B3-DD31-4BAC-9E2E-5792A23C91DF}" srcOrd="9" destOrd="0" presId="urn:microsoft.com/office/officeart/2005/8/layout/process2"/>
    <dgm:cxn modelId="{45DEB160-531A-45C8-BF15-6A67D6EF3ECA}" type="presParOf" srcId="{53D423B3-DD31-4BAC-9E2E-5792A23C91DF}" destId="{6421271E-1A95-42B2-8739-27911F170330}" srcOrd="0" destOrd="0" presId="urn:microsoft.com/office/officeart/2005/8/layout/process2"/>
    <dgm:cxn modelId="{5771CFCC-E7F2-46E3-A953-6AA8B151235C}" type="presParOf" srcId="{C0EBD9AF-A8F0-4A9B-97D6-2170B64A0287}" destId="{3B3DEBA9-9621-41BB-A74D-6B4B9F324479}" srcOrd="10" destOrd="0" presId="urn:microsoft.com/office/officeart/2005/8/layout/process2"/>
    <dgm:cxn modelId="{007B5A7D-2F97-4F43-A2D2-7B62FBF99BEC}" type="presParOf" srcId="{C0EBD9AF-A8F0-4A9B-97D6-2170B64A0287}" destId="{703967FD-7EC4-427E-8831-36D4E7593911}" srcOrd="11" destOrd="0" presId="urn:microsoft.com/office/officeart/2005/8/layout/process2"/>
    <dgm:cxn modelId="{F9DF6459-DC4F-45B2-B77D-D3E74DE7ACEF}" type="presParOf" srcId="{703967FD-7EC4-427E-8831-36D4E7593911}" destId="{1DD51302-4672-4753-8F42-32F19C7B514A}" srcOrd="0" destOrd="0" presId="urn:microsoft.com/office/officeart/2005/8/layout/process2"/>
    <dgm:cxn modelId="{7C9CC505-044A-4372-B81C-3778CB318727}" type="presParOf" srcId="{C0EBD9AF-A8F0-4A9B-97D6-2170B64A0287}" destId="{5C859DAD-F754-408D-934A-6C8F0763DAE9}" srcOrd="12" destOrd="0" presId="urn:microsoft.com/office/officeart/2005/8/layout/process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AE7FE9E-F02C-4D5A-AE9B-B6B4D865F6E4}" type="doc">
      <dgm:prSet loTypeId="urn:microsoft.com/office/officeart/2005/8/layout/process2" loCatId="process" qsTypeId="urn:microsoft.com/office/officeart/2005/8/quickstyle/simple1" qsCatId="simple" csTypeId="urn:microsoft.com/office/officeart/2005/8/colors/accent2_1" csCatId="accent2" phldr="1"/>
      <dgm:spPr/>
    </dgm:pt>
    <dgm:pt modelId="{89840618-74BC-4686-912A-2388C0F34292}">
      <dgm:prSet phldrT="[Text]"/>
      <dgm:spPr>
        <a:solidFill>
          <a:schemeClr val="bg1"/>
        </a:solidFill>
      </dgm:spPr>
      <dgm:t>
        <a:bodyPr/>
        <a:lstStyle/>
        <a:p>
          <a:r>
            <a:rPr lang="en-US" dirty="0"/>
            <a:t>Alzheimer’s disease</a:t>
          </a:r>
        </a:p>
      </dgm:t>
    </dgm:pt>
    <dgm:pt modelId="{DDF0DD18-8F9E-4D7B-BF45-E91876E3E8EC}" type="parTrans" cxnId="{BA85FE64-72ED-4AA6-A74D-58E2F28884E7}">
      <dgm:prSet/>
      <dgm:spPr/>
      <dgm:t>
        <a:bodyPr/>
        <a:lstStyle/>
        <a:p>
          <a:endParaRPr lang="en-US"/>
        </a:p>
      </dgm:t>
    </dgm:pt>
    <dgm:pt modelId="{DA9D0659-F803-4795-B66D-E136CF18C0AA}" type="sibTrans" cxnId="{BA85FE64-72ED-4AA6-A74D-58E2F28884E7}">
      <dgm:prSet/>
      <dgm:spPr/>
      <dgm:t>
        <a:bodyPr/>
        <a:lstStyle/>
        <a:p>
          <a:endParaRPr lang="en-US"/>
        </a:p>
      </dgm:t>
    </dgm:pt>
    <dgm:pt modelId="{6E73FB49-5744-4798-B025-937DF6265482}">
      <dgm:prSet phldrT="[Text]"/>
      <dgm:spPr/>
      <dgm:t>
        <a:bodyPr/>
        <a:lstStyle/>
        <a:p>
          <a:r>
            <a:rPr lang="en-US" dirty="0"/>
            <a:t>Federated Learning</a:t>
          </a:r>
        </a:p>
      </dgm:t>
    </dgm:pt>
    <dgm:pt modelId="{A3BFBA03-78CA-4C38-98C5-95C611D39291}" type="parTrans" cxnId="{C4669FA7-AB2D-4711-B941-35EBCA9617B3}">
      <dgm:prSet/>
      <dgm:spPr/>
      <dgm:t>
        <a:bodyPr/>
        <a:lstStyle/>
        <a:p>
          <a:endParaRPr lang="en-US"/>
        </a:p>
      </dgm:t>
    </dgm:pt>
    <dgm:pt modelId="{121A5FAE-F636-423B-8233-4D5CCFB3F97B}" type="sibTrans" cxnId="{C4669FA7-AB2D-4711-B941-35EBCA9617B3}">
      <dgm:prSet/>
      <dgm:spPr/>
      <dgm:t>
        <a:bodyPr/>
        <a:lstStyle/>
        <a:p>
          <a:endParaRPr lang="en-US"/>
        </a:p>
      </dgm:t>
    </dgm:pt>
    <dgm:pt modelId="{DEAF9FB8-5042-4111-A45A-875621558634}">
      <dgm:prSet phldrT="[Text]"/>
      <dgm:spPr/>
      <dgm:t>
        <a:bodyPr/>
        <a:lstStyle/>
        <a:p>
          <a:r>
            <a:rPr lang="en-US" dirty="0"/>
            <a:t>Neural Networks</a:t>
          </a:r>
        </a:p>
      </dgm:t>
    </dgm:pt>
    <dgm:pt modelId="{ABA4F9FA-A4AF-4F43-893A-B8C076C86395}" type="parTrans" cxnId="{F4541F6C-A5F4-4EE2-810A-68D2E617A34E}">
      <dgm:prSet/>
      <dgm:spPr/>
      <dgm:t>
        <a:bodyPr/>
        <a:lstStyle/>
        <a:p>
          <a:endParaRPr lang="en-US"/>
        </a:p>
      </dgm:t>
    </dgm:pt>
    <dgm:pt modelId="{9027EE97-BF27-4FD9-8085-5A420C409916}" type="sibTrans" cxnId="{F4541F6C-A5F4-4EE2-810A-68D2E617A34E}">
      <dgm:prSet/>
      <dgm:spPr/>
      <dgm:t>
        <a:bodyPr/>
        <a:lstStyle/>
        <a:p>
          <a:endParaRPr lang="en-US"/>
        </a:p>
      </dgm:t>
    </dgm:pt>
    <dgm:pt modelId="{7F9BD62F-7B6A-4885-8AF6-A371FA569AF2}">
      <dgm:prSet phldrT="[Text]"/>
      <dgm:spPr/>
      <dgm:t>
        <a:bodyPr/>
        <a:lstStyle/>
        <a:p>
          <a:r>
            <a:rPr lang="en-US" dirty="0"/>
            <a:t>Vision Transformers</a:t>
          </a:r>
        </a:p>
      </dgm:t>
    </dgm:pt>
    <dgm:pt modelId="{EF09AE3D-F380-4FC1-91F1-5F4F1D220B01}" type="parTrans" cxnId="{D5962F1B-D2D8-47C5-898A-90AA1B00F52C}">
      <dgm:prSet/>
      <dgm:spPr/>
      <dgm:t>
        <a:bodyPr/>
        <a:lstStyle/>
        <a:p>
          <a:endParaRPr lang="en-US"/>
        </a:p>
      </dgm:t>
    </dgm:pt>
    <dgm:pt modelId="{343954F9-D592-4AFF-89B3-E1C1DA52D9E9}" type="sibTrans" cxnId="{D5962F1B-D2D8-47C5-898A-90AA1B00F52C}">
      <dgm:prSet/>
      <dgm:spPr/>
      <dgm:t>
        <a:bodyPr/>
        <a:lstStyle/>
        <a:p>
          <a:endParaRPr lang="en-US"/>
        </a:p>
      </dgm:t>
    </dgm:pt>
    <dgm:pt modelId="{2ACC7242-E9D7-40AF-B0D3-425B60984878}">
      <dgm:prSet phldrT="[Text]"/>
      <dgm:spPr>
        <a:solidFill>
          <a:srgbClr val="DAF5FA"/>
        </a:solidFill>
      </dgm:spPr>
      <dgm:t>
        <a:bodyPr/>
        <a:lstStyle/>
        <a:p>
          <a:r>
            <a:rPr lang="en-US" dirty="0"/>
            <a:t>Different Robustness Approaches</a:t>
          </a:r>
        </a:p>
      </dgm:t>
    </dgm:pt>
    <dgm:pt modelId="{531B5185-12E2-450D-9FF7-BB42E5099C9C}" type="parTrans" cxnId="{127D4C89-8D6D-4FF1-B964-1C8C2F074292}">
      <dgm:prSet/>
      <dgm:spPr/>
      <dgm:t>
        <a:bodyPr/>
        <a:lstStyle/>
        <a:p>
          <a:endParaRPr lang="en-US"/>
        </a:p>
      </dgm:t>
    </dgm:pt>
    <dgm:pt modelId="{8E8CFFB3-ACC2-4794-BE71-AAC48A5FCBCB}" type="sibTrans" cxnId="{127D4C89-8D6D-4FF1-B964-1C8C2F074292}">
      <dgm:prSet/>
      <dgm:spPr/>
      <dgm:t>
        <a:bodyPr/>
        <a:lstStyle/>
        <a:p>
          <a:endParaRPr lang="en-US"/>
        </a:p>
      </dgm:t>
    </dgm:pt>
    <dgm:pt modelId="{7D0F501E-A4F8-4169-ADE0-610037ACC1B8}">
      <dgm:prSet phldrT="[Text]"/>
      <dgm:spPr/>
      <dgm:t>
        <a:bodyPr/>
        <a:lstStyle/>
        <a:p>
          <a:r>
            <a:rPr lang="en-US" dirty="0"/>
            <a:t>Our results</a:t>
          </a:r>
        </a:p>
      </dgm:t>
    </dgm:pt>
    <dgm:pt modelId="{BB25CE96-F05A-47B0-A4B6-06665A7A7EC6}" type="parTrans" cxnId="{BB843836-4C16-4A49-9A38-042D04DFC946}">
      <dgm:prSet/>
      <dgm:spPr/>
      <dgm:t>
        <a:bodyPr/>
        <a:lstStyle/>
        <a:p>
          <a:endParaRPr lang="en-US"/>
        </a:p>
      </dgm:t>
    </dgm:pt>
    <dgm:pt modelId="{F3C179BA-8D4E-4EE0-AFA3-BC78BBC04287}" type="sibTrans" cxnId="{BB843836-4C16-4A49-9A38-042D04DFC946}">
      <dgm:prSet/>
      <dgm:spPr/>
      <dgm:t>
        <a:bodyPr/>
        <a:lstStyle/>
        <a:p>
          <a:endParaRPr lang="en-US"/>
        </a:p>
      </dgm:t>
    </dgm:pt>
    <dgm:pt modelId="{06277814-4E44-4C7D-AA4F-78E63551258A}">
      <dgm:prSet phldrT="[Text]"/>
      <dgm:spPr>
        <a:solidFill>
          <a:srgbClr val="FFFFFF"/>
        </a:solidFill>
      </dgm:spPr>
      <dgm:t>
        <a:bodyPr/>
        <a:lstStyle/>
        <a:p>
          <a:r>
            <a:rPr lang="en-US" dirty="0"/>
            <a:t>Robustness in FL</a:t>
          </a:r>
        </a:p>
      </dgm:t>
    </dgm:pt>
    <dgm:pt modelId="{DA5F2BCD-236F-4D36-BD7A-8067CDDC538F}" type="parTrans" cxnId="{D004D7AC-2E56-4F6D-B122-65CDFD858F67}">
      <dgm:prSet/>
      <dgm:spPr/>
      <dgm:t>
        <a:bodyPr/>
        <a:lstStyle/>
        <a:p>
          <a:endParaRPr lang="en-US"/>
        </a:p>
      </dgm:t>
    </dgm:pt>
    <dgm:pt modelId="{A9C82BEA-0A46-4935-8710-1A76195078D0}" type="sibTrans" cxnId="{D004D7AC-2E56-4F6D-B122-65CDFD858F67}">
      <dgm:prSet/>
      <dgm:spPr/>
      <dgm:t>
        <a:bodyPr/>
        <a:lstStyle/>
        <a:p>
          <a:endParaRPr lang="en-US"/>
        </a:p>
      </dgm:t>
    </dgm:pt>
    <dgm:pt modelId="{C0EBD9AF-A8F0-4A9B-97D6-2170B64A0287}" type="pres">
      <dgm:prSet presAssocID="{0AE7FE9E-F02C-4D5A-AE9B-B6B4D865F6E4}" presName="linearFlow" presStyleCnt="0">
        <dgm:presLayoutVars>
          <dgm:resizeHandles val="exact"/>
        </dgm:presLayoutVars>
      </dgm:prSet>
      <dgm:spPr/>
    </dgm:pt>
    <dgm:pt modelId="{BC6379FE-C220-4205-8390-B3C97FEE8CE3}" type="pres">
      <dgm:prSet presAssocID="{89840618-74BC-4686-912A-2388C0F34292}" presName="node" presStyleLbl="node1" presStyleIdx="0" presStyleCnt="7">
        <dgm:presLayoutVars>
          <dgm:bulletEnabled val="1"/>
        </dgm:presLayoutVars>
      </dgm:prSet>
      <dgm:spPr/>
    </dgm:pt>
    <dgm:pt modelId="{57D69A58-F23D-4437-8355-4AB8EDC9CE6D}" type="pres">
      <dgm:prSet presAssocID="{DA9D0659-F803-4795-B66D-E136CF18C0AA}" presName="sibTrans" presStyleLbl="sibTrans2D1" presStyleIdx="0" presStyleCnt="6"/>
      <dgm:spPr/>
    </dgm:pt>
    <dgm:pt modelId="{069D0BF4-B690-4BC9-A15C-E91F456DAC12}" type="pres">
      <dgm:prSet presAssocID="{DA9D0659-F803-4795-B66D-E136CF18C0AA}" presName="connectorText" presStyleLbl="sibTrans2D1" presStyleIdx="0" presStyleCnt="6"/>
      <dgm:spPr/>
    </dgm:pt>
    <dgm:pt modelId="{4F4F7845-7A9B-40B1-8F2E-1F7D91C66408}" type="pres">
      <dgm:prSet presAssocID="{6E73FB49-5744-4798-B025-937DF6265482}" presName="node" presStyleLbl="node1" presStyleIdx="1" presStyleCnt="7">
        <dgm:presLayoutVars>
          <dgm:bulletEnabled val="1"/>
        </dgm:presLayoutVars>
      </dgm:prSet>
      <dgm:spPr/>
    </dgm:pt>
    <dgm:pt modelId="{3363A0CC-60EB-4E3D-8106-EBD576DA1B16}" type="pres">
      <dgm:prSet presAssocID="{121A5FAE-F636-423B-8233-4D5CCFB3F97B}" presName="sibTrans" presStyleLbl="sibTrans2D1" presStyleIdx="1" presStyleCnt="6"/>
      <dgm:spPr/>
    </dgm:pt>
    <dgm:pt modelId="{D97F9335-A0D2-4EFD-82BE-41DB8485567A}" type="pres">
      <dgm:prSet presAssocID="{121A5FAE-F636-423B-8233-4D5CCFB3F97B}" presName="connectorText" presStyleLbl="sibTrans2D1" presStyleIdx="1" presStyleCnt="6"/>
      <dgm:spPr/>
    </dgm:pt>
    <dgm:pt modelId="{183649BC-814A-4837-BD2C-A01F84952BA8}" type="pres">
      <dgm:prSet presAssocID="{DEAF9FB8-5042-4111-A45A-875621558634}" presName="node" presStyleLbl="node1" presStyleIdx="2" presStyleCnt="7">
        <dgm:presLayoutVars>
          <dgm:bulletEnabled val="1"/>
        </dgm:presLayoutVars>
      </dgm:prSet>
      <dgm:spPr/>
    </dgm:pt>
    <dgm:pt modelId="{96A77E21-7CDB-4EB1-91FE-B93C20B5B7B0}" type="pres">
      <dgm:prSet presAssocID="{9027EE97-BF27-4FD9-8085-5A420C409916}" presName="sibTrans" presStyleLbl="sibTrans2D1" presStyleIdx="2" presStyleCnt="6"/>
      <dgm:spPr/>
    </dgm:pt>
    <dgm:pt modelId="{4DAF5FBC-28D7-433B-A83F-4DCD0F0BF88B}" type="pres">
      <dgm:prSet presAssocID="{9027EE97-BF27-4FD9-8085-5A420C409916}" presName="connectorText" presStyleLbl="sibTrans2D1" presStyleIdx="2" presStyleCnt="6"/>
      <dgm:spPr/>
    </dgm:pt>
    <dgm:pt modelId="{390AC714-4882-4D38-956C-4BEB45883C75}" type="pres">
      <dgm:prSet presAssocID="{7F9BD62F-7B6A-4885-8AF6-A371FA569AF2}" presName="node" presStyleLbl="node1" presStyleIdx="3" presStyleCnt="7">
        <dgm:presLayoutVars>
          <dgm:bulletEnabled val="1"/>
        </dgm:presLayoutVars>
      </dgm:prSet>
      <dgm:spPr/>
    </dgm:pt>
    <dgm:pt modelId="{F208BD6B-79D2-4BB2-927E-187AAE405154}" type="pres">
      <dgm:prSet presAssocID="{343954F9-D592-4AFF-89B3-E1C1DA52D9E9}" presName="sibTrans" presStyleLbl="sibTrans2D1" presStyleIdx="3" presStyleCnt="6"/>
      <dgm:spPr/>
    </dgm:pt>
    <dgm:pt modelId="{34AEB680-342B-41CD-B1E8-B2B6FAE78B38}" type="pres">
      <dgm:prSet presAssocID="{343954F9-D592-4AFF-89B3-E1C1DA52D9E9}" presName="connectorText" presStyleLbl="sibTrans2D1" presStyleIdx="3" presStyleCnt="6"/>
      <dgm:spPr/>
    </dgm:pt>
    <dgm:pt modelId="{8EF10C74-B4AE-4190-80BB-7A6B4AC1D9D4}" type="pres">
      <dgm:prSet presAssocID="{06277814-4E44-4C7D-AA4F-78E63551258A}" presName="node" presStyleLbl="node1" presStyleIdx="4" presStyleCnt="7">
        <dgm:presLayoutVars>
          <dgm:bulletEnabled val="1"/>
        </dgm:presLayoutVars>
      </dgm:prSet>
      <dgm:spPr/>
    </dgm:pt>
    <dgm:pt modelId="{53D423B3-DD31-4BAC-9E2E-5792A23C91DF}" type="pres">
      <dgm:prSet presAssocID="{A9C82BEA-0A46-4935-8710-1A76195078D0}" presName="sibTrans" presStyleLbl="sibTrans2D1" presStyleIdx="4" presStyleCnt="6"/>
      <dgm:spPr/>
    </dgm:pt>
    <dgm:pt modelId="{6421271E-1A95-42B2-8739-27911F170330}" type="pres">
      <dgm:prSet presAssocID="{A9C82BEA-0A46-4935-8710-1A76195078D0}" presName="connectorText" presStyleLbl="sibTrans2D1" presStyleIdx="4" presStyleCnt="6"/>
      <dgm:spPr/>
    </dgm:pt>
    <dgm:pt modelId="{3B3DEBA9-9621-41BB-A74D-6B4B9F324479}" type="pres">
      <dgm:prSet presAssocID="{2ACC7242-E9D7-40AF-B0D3-425B60984878}" presName="node" presStyleLbl="node1" presStyleIdx="5" presStyleCnt="7">
        <dgm:presLayoutVars>
          <dgm:bulletEnabled val="1"/>
        </dgm:presLayoutVars>
      </dgm:prSet>
      <dgm:spPr/>
    </dgm:pt>
    <dgm:pt modelId="{703967FD-7EC4-427E-8831-36D4E7593911}" type="pres">
      <dgm:prSet presAssocID="{8E8CFFB3-ACC2-4794-BE71-AAC48A5FCBCB}" presName="sibTrans" presStyleLbl="sibTrans2D1" presStyleIdx="5" presStyleCnt="6"/>
      <dgm:spPr/>
    </dgm:pt>
    <dgm:pt modelId="{1DD51302-4672-4753-8F42-32F19C7B514A}" type="pres">
      <dgm:prSet presAssocID="{8E8CFFB3-ACC2-4794-BE71-AAC48A5FCBCB}" presName="connectorText" presStyleLbl="sibTrans2D1" presStyleIdx="5" presStyleCnt="6"/>
      <dgm:spPr/>
    </dgm:pt>
    <dgm:pt modelId="{5C859DAD-F754-408D-934A-6C8F0763DAE9}" type="pres">
      <dgm:prSet presAssocID="{7D0F501E-A4F8-4169-ADE0-610037ACC1B8}" presName="node" presStyleLbl="node1" presStyleIdx="6" presStyleCnt="7">
        <dgm:presLayoutVars>
          <dgm:bulletEnabled val="1"/>
        </dgm:presLayoutVars>
      </dgm:prSet>
      <dgm:spPr/>
    </dgm:pt>
  </dgm:ptLst>
  <dgm:cxnLst>
    <dgm:cxn modelId="{FA886C03-79B6-459E-A5C6-4903EE12A165}" type="presOf" srcId="{6E73FB49-5744-4798-B025-937DF6265482}" destId="{4F4F7845-7A9B-40B1-8F2E-1F7D91C66408}" srcOrd="0" destOrd="0" presId="urn:microsoft.com/office/officeart/2005/8/layout/process2"/>
    <dgm:cxn modelId="{06DE4A0A-6FAD-43F0-B6A0-1A8E5DDA17F5}" type="presOf" srcId="{8E8CFFB3-ACC2-4794-BE71-AAC48A5FCBCB}" destId="{1DD51302-4672-4753-8F42-32F19C7B514A}" srcOrd="1" destOrd="0" presId="urn:microsoft.com/office/officeart/2005/8/layout/process2"/>
    <dgm:cxn modelId="{E1D60E0C-2AA2-4413-BB62-2D8B44AF2ADB}" type="presOf" srcId="{06277814-4E44-4C7D-AA4F-78E63551258A}" destId="{8EF10C74-B4AE-4190-80BB-7A6B4AC1D9D4}" srcOrd="0" destOrd="0" presId="urn:microsoft.com/office/officeart/2005/8/layout/process2"/>
    <dgm:cxn modelId="{F2B63510-38EA-4B05-ADEF-AB7F58F35030}" type="presOf" srcId="{9027EE97-BF27-4FD9-8085-5A420C409916}" destId="{4DAF5FBC-28D7-433B-A83F-4DCD0F0BF88B}" srcOrd="1" destOrd="0" presId="urn:microsoft.com/office/officeart/2005/8/layout/process2"/>
    <dgm:cxn modelId="{5779B711-938F-4D6E-8B56-75BA7E8FA3F8}" type="presOf" srcId="{89840618-74BC-4686-912A-2388C0F34292}" destId="{BC6379FE-C220-4205-8390-B3C97FEE8CE3}" srcOrd="0" destOrd="0" presId="urn:microsoft.com/office/officeart/2005/8/layout/process2"/>
    <dgm:cxn modelId="{A241381A-6FD2-4543-B4C1-AFDB4492AE0B}" type="presOf" srcId="{9027EE97-BF27-4FD9-8085-5A420C409916}" destId="{96A77E21-7CDB-4EB1-91FE-B93C20B5B7B0}" srcOrd="0" destOrd="0" presId="urn:microsoft.com/office/officeart/2005/8/layout/process2"/>
    <dgm:cxn modelId="{D5962F1B-D2D8-47C5-898A-90AA1B00F52C}" srcId="{0AE7FE9E-F02C-4D5A-AE9B-B6B4D865F6E4}" destId="{7F9BD62F-7B6A-4885-8AF6-A371FA569AF2}" srcOrd="3" destOrd="0" parTransId="{EF09AE3D-F380-4FC1-91F1-5F4F1D220B01}" sibTransId="{343954F9-D592-4AFF-89B3-E1C1DA52D9E9}"/>
    <dgm:cxn modelId="{D9715F35-62CE-47EC-B034-26FCE46999AE}" type="presOf" srcId="{A9C82BEA-0A46-4935-8710-1A76195078D0}" destId="{53D423B3-DD31-4BAC-9E2E-5792A23C91DF}" srcOrd="0" destOrd="0" presId="urn:microsoft.com/office/officeart/2005/8/layout/process2"/>
    <dgm:cxn modelId="{BB843836-4C16-4A49-9A38-042D04DFC946}" srcId="{0AE7FE9E-F02C-4D5A-AE9B-B6B4D865F6E4}" destId="{7D0F501E-A4F8-4169-ADE0-610037ACC1B8}" srcOrd="6" destOrd="0" parTransId="{BB25CE96-F05A-47B0-A4B6-06665A7A7EC6}" sibTransId="{F3C179BA-8D4E-4EE0-AFA3-BC78BBC04287}"/>
    <dgm:cxn modelId="{BA85FE64-72ED-4AA6-A74D-58E2F28884E7}" srcId="{0AE7FE9E-F02C-4D5A-AE9B-B6B4D865F6E4}" destId="{89840618-74BC-4686-912A-2388C0F34292}" srcOrd="0" destOrd="0" parTransId="{DDF0DD18-8F9E-4D7B-BF45-E91876E3E8EC}" sibTransId="{DA9D0659-F803-4795-B66D-E136CF18C0AA}"/>
    <dgm:cxn modelId="{F4541F6C-A5F4-4EE2-810A-68D2E617A34E}" srcId="{0AE7FE9E-F02C-4D5A-AE9B-B6B4D865F6E4}" destId="{DEAF9FB8-5042-4111-A45A-875621558634}" srcOrd="2" destOrd="0" parTransId="{ABA4F9FA-A4AF-4F43-893A-B8C076C86395}" sibTransId="{9027EE97-BF27-4FD9-8085-5A420C409916}"/>
    <dgm:cxn modelId="{EAFD9D53-1D34-4E53-9B45-8D6E416A3074}" type="presOf" srcId="{343954F9-D592-4AFF-89B3-E1C1DA52D9E9}" destId="{F208BD6B-79D2-4BB2-927E-187AAE405154}" srcOrd="0" destOrd="0" presId="urn:microsoft.com/office/officeart/2005/8/layout/process2"/>
    <dgm:cxn modelId="{17C8747F-93D0-4744-8C7B-A97B1DB82832}" type="presOf" srcId="{7F9BD62F-7B6A-4885-8AF6-A371FA569AF2}" destId="{390AC714-4882-4D38-956C-4BEB45883C75}" srcOrd="0" destOrd="0" presId="urn:microsoft.com/office/officeart/2005/8/layout/process2"/>
    <dgm:cxn modelId="{25083C89-8385-4513-89B6-799052917117}" type="presOf" srcId="{121A5FAE-F636-423B-8233-4D5CCFB3F97B}" destId="{D97F9335-A0D2-4EFD-82BE-41DB8485567A}" srcOrd="1" destOrd="0" presId="urn:microsoft.com/office/officeart/2005/8/layout/process2"/>
    <dgm:cxn modelId="{127D4C89-8D6D-4FF1-B964-1C8C2F074292}" srcId="{0AE7FE9E-F02C-4D5A-AE9B-B6B4D865F6E4}" destId="{2ACC7242-E9D7-40AF-B0D3-425B60984878}" srcOrd="5" destOrd="0" parTransId="{531B5185-12E2-450D-9FF7-BB42E5099C9C}" sibTransId="{8E8CFFB3-ACC2-4794-BE71-AAC48A5FCBCB}"/>
    <dgm:cxn modelId="{C4669FA7-AB2D-4711-B941-35EBCA9617B3}" srcId="{0AE7FE9E-F02C-4D5A-AE9B-B6B4D865F6E4}" destId="{6E73FB49-5744-4798-B025-937DF6265482}" srcOrd="1" destOrd="0" parTransId="{A3BFBA03-78CA-4C38-98C5-95C611D39291}" sibTransId="{121A5FAE-F636-423B-8233-4D5CCFB3F97B}"/>
    <dgm:cxn modelId="{7A1E01AB-BDB6-4CF2-A6CF-D6A96A978FA8}" type="presOf" srcId="{0AE7FE9E-F02C-4D5A-AE9B-B6B4D865F6E4}" destId="{C0EBD9AF-A8F0-4A9B-97D6-2170B64A0287}" srcOrd="0" destOrd="0" presId="urn:microsoft.com/office/officeart/2005/8/layout/process2"/>
    <dgm:cxn modelId="{D004D7AC-2E56-4F6D-B122-65CDFD858F67}" srcId="{0AE7FE9E-F02C-4D5A-AE9B-B6B4D865F6E4}" destId="{06277814-4E44-4C7D-AA4F-78E63551258A}" srcOrd="4" destOrd="0" parTransId="{DA5F2BCD-236F-4D36-BD7A-8067CDDC538F}" sibTransId="{A9C82BEA-0A46-4935-8710-1A76195078D0}"/>
    <dgm:cxn modelId="{9EA414AF-83CE-419F-A617-7652B647658D}" type="presOf" srcId="{DA9D0659-F803-4795-B66D-E136CF18C0AA}" destId="{069D0BF4-B690-4BC9-A15C-E91F456DAC12}" srcOrd="1" destOrd="0" presId="urn:microsoft.com/office/officeart/2005/8/layout/process2"/>
    <dgm:cxn modelId="{F36ED2C5-058A-4948-95D0-C7C62FE9DD04}" type="presOf" srcId="{A9C82BEA-0A46-4935-8710-1A76195078D0}" destId="{6421271E-1A95-42B2-8739-27911F170330}" srcOrd="1" destOrd="0" presId="urn:microsoft.com/office/officeart/2005/8/layout/process2"/>
    <dgm:cxn modelId="{E3F6F5D9-F68E-479D-A7E2-28CA391DEFB6}" type="presOf" srcId="{DA9D0659-F803-4795-B66D-E136CF18C0AA}" destId="{57D69A58-F23D-4437-8355-4AB8EDC9CE6D}" srcOrd="0" destOrd="0" presId="urn:microsoft.com/office/officeart/2005/8/layout/process2"/>
    <dgm:cxn modelId="{97F591DB-2182-4895-AED0-58B12BF03264}" type="presOf" srcId="{7D0F501E-A4F8-4169-ADE0-610037ACC1B8}" destId="{5C859DAD-F754-408D-934A-6C8F0763DAE9}" srcOrd="0" destOrd="0" presId="urn:microsoft.com/office/officeart/2005/8/layout/process2"/>
    <dgm:cxn modelId="{3C18AEDD-676C-4D31-9327-A302A62EBD80}" type="presOf" srcId="{343954F9-D592-4AFF-89B3-E1C1DA52D9E9}" destId="{34AEB680-342B-41CD-B1E8-B2B6FAE78B38}" srcOrd="1" destOrd="0" presId="urn:microsoft.com/office/officeart/2005/8/layout/process2"/>
    <dgm:cxn modelId="{FB6760ED-7272-4FBF-AFE9-6D57617C9620}" type="presOf" srcId="{DEAF9FB8-5042-4111-A45A-875621558634}" destId="{183649BC-814A-4837-BD2C-A01F84952BA8}" srcOrd="0" destOrd="0" presId="urn:microsoft.com/office/officeart/2005/8/layout/process2"/>
    <dgm:cxn modelId="{D63CB5F2-9A6D-4358-8904-97B1FD2B8616}" type="presOf" srcId="{8E8CFFB3-ACC2-4794-BE71-AAC48A5FCBCB}" destId="{703967FD-7EC4-427E-8831-36D4E7593911}" srcOrd="0" destOrd="0" presId="urn:microsoft.com/office/officeart/2005/8/layout/process2"/>
    <dgm:cxn modelId="{431971F7-1379-4583-A3F6-447876D12F30}" type="presOf" srcId="{2ACC7242-E9D7-40AF-B0D3-425B60984878}" destId="{3B3DEBA9-9621-41BB-A74D-6B4B9F324479}" srcOrd="0" destOrd="0" presId="urn:microsoft.com/office/officeart/2005/8/layout/process2"/>
    <dgm:cxn modelId="{6D3DF6F7-276E-4665-951D-FB3A5E419397}" type="presOf" srcId="{121A5FAE-F636-423B-8233-4D5CCFB3F97B}" destId="{3363A0CC-60EB-4E3D-8106-EBD576DA1B16}" srcOrd="0" destOrd="0" presId="urn:microsoft.com/office/officeart/2005/8/layout/process2"/>
    <dgm:cxn modelId="{14974EE9-FA23-4B47-82B9-C4D35FA2326A}" type="presParOf" srcId="{C0EBD9AF-A8F0-4A9B-97D6-2170B64A0287}" destId="{BC6379FE-C220-4205-8390-B3C97FEE8CE3}" srcOrd="0" destOrd="0" presId="urn:microsoft.com/office/officeart/2005/8/layout/process2"/>
    <dgm:cxn modelId="{DC76A459-B49C-4D14-8D3D-17E6FAFB4ED9}" type="presParOf" srcId="{C0EBD9AF-A8F0-4A9B-97D6-2170B64A0287}" destId="{57D69A58-F23D-4437-8355-4AB8EDC9CE6D}" srcOrd="1" destOrd="0" presId="urn:microsoft.com/office/officeart/2005/8/layout/process2"/>
    <dgm:cxn modelId="{96191D6C-F805-4198-9368-4A8AA687BDB5}" type="presParOf" srcId="{57D69A58-F23D-4437-8355-4AB8EDC9CE6D}" destId="{069D0BF4-B690-4BC9-A15C-E91F456DAC12}" srcOrd="0" destOrd="0" presId="urn:microsoft.com/office/officeart/2005/8/layout/process2"/>
    <dgm:cxn modelId="{2BDF56AC-BF8E-4F24-B9AA-F081DF16A89A}" type="presParOf" srcId="{C0EBD9AF-A8F0-4A9B-97D6-2170B64A0287}" destId="{4F4F7845-7A9B-40B1-8F2E-1F7D91C66408}" srcOrd="2" destOrd="0" presId="urn:microsoft.com/office/officeart/2005/8/layout/process2"/>
    <dgm:cxn modelId="{110A0E7C-6466-4714-B98E-021226D485A6}" type="presParOf" srcId="{C0EBD9AF-A8F0-4A9B-97D6-2170B64A0287}" destId="{3363A0CC-60EB-4E3D-8106-EBD576DA1B16}" srcOrd="3" destOrd="0" presId="urn:microsoft.com/office/officeart/2005/8/layout/process2"/>
    <dgm:cxn modelId="{3ED64D87-B6B3-4D3B-B659-C4587A9D82A5}" type="presParOf" srcId="{3363A0CC-60EB-4E3D-8106-EBD576DA1B16}" destId="{D97F9335-A0D2-4EFD-82BE-41DB8485567A}" srcOrd="0" destOrd="0" presId="urn:microsoft.com/office/officeart/2005/8/layout/process2"/>
    <dgm:cxn modelId="{5E789EDB-6550-46BB-A7D7-34D4EA6924C7}" type="presParOf" srcId="{C0EBD9AF-A8F0-4A9B-97D6-2170B64A0287}" destId="{183649BC-814A-4837-BD2C-A01F84952BA8}" srcOrd="4" destOrd="0" presId="urn:microsoft.com/office/officeart/2005/8/layout/process2"/>
    <dgm:cxn modelId="{DC480237-37A5-4460-8B58-26F5BBB73217}" type="presParOf" srcId="{C0EBD9AF-A8F0-4A9B-97D6-2170B64A0287}" destId="{96A77E21-7CDB-4EB1-91FE-B93C20B5B7B0}" srcOrd="5" destOrd="0" presId="urn:microsoft.com/office/officeart/2005/8/layout/process2"/>
    <dgm:cxn modelId="{4082548C-7D5F-4FFF-BE03-08A0DD9920F7}" type="presParOf" srcId="{96A77E21-7CDB-4EB1-91FE-B93C20B5B7B0}" destId="{4DAF5FBC-28D7-433B-A83F-4DCD0F0BF88B}" srcOrd="0" destOrd="0" presId="urn:microsoft.com/office/officeart/2005/8/layout/process2"/>
    <dgm:cxn modelId="{362CE7C4-B69B-44EA-A3C3-F5181F54E8E6}" type="presParOf" srcId="{C0EBD9AF-A8F0-4A9B-97D6-2170B64A0287}" destId="{390AC714-4882-4D38-956C-4BEB45883C75}" srcOrd="6" destOrd="0" presId="urn:microsoft.com/office/officeart/2005/8/layout/process2"/>
    <dgm:cxn modelId="{23A066D2-6C8B-422D-BF36-8CDBDD646891}" type="presParOf" srcId="{C0EBD9AF-A8F0-4A9B-97D6-2170B64A0287}" destId="{F208BD6B-79D2-4BB2-927E-187AAE405154}" srcOrd="7" destOrd="0" presId="urn:microsoft.com/office/officeart/2005/8/layout/process2"/>
    <dgm:cxn modelId="{D2D2B4C7-2E36-40D9-A470-A388680C774F}" type="presParOf" srcId="{F208BD6B-79D2-4BB2-927E-187AAE405154}" destId="{34AEB680-342B-41CD-B1E8-B2B6FAE78B38}" srcOrd="0" destOrd="0" presId="urn:microsoft.com/office/officeart/2005/8/layout/process2"/>
    <dgm:cxn modelId="{D516F73E-9677-4353-AFE8-2451153E6139}" type="presParOf" srcId="{C0EBD9AF-A8F0-4A9B-97D6-2170B64A0287}" destId="{8EF10C74-B4AE-4190-80BB-7A6B4AC1D9D4}" srcOrd="8" destOrd="0" presId="urn:microsoft.com/office/officeart/2005/8/layout/process2"/>
    <dgm:cxn modelId="{AC3DBB15-D704-4F5D-B34B-92F952451E1B}" type="presParOf" srcId="{C0EBD9AF-A8F0-4A9B-97D6-2170B64A0287}" destId="{53D423B3-DD31-4BAC-9E2E-5792A23C91DF}" srcOrd="9" destOrd="0" presId="urn:microsoft.com/office/officeart/2005/8/layout/process2"/>
    <dgm:cxn modelId="{45DEB160-531A-45C8-BF15-6A67D6EF3ECA}" type="presParOf" srcId="{53D423B3-DD31-4BAC-9E2E-5792A23C91DF}" destId="{6421271E-1A95-42B2-8739-27911F170330}" srcOrd="0" destOrd="0" presId="urn:microsoft.com/office/officeart/2005/8/layout/process2"/>
    <dgm:cxn modelId="{5771CFCC-E7F2-46E3-A953-6AA8B151235C}" type="presParOf" srcId="{C0EBD9AF-A8F0-4A9B-97D6-2170B64A0287}" destId="{3B3DEBA9-9621-41BB-A74D-6B4B9F324479}" srcOrd="10" destOrd="0" presId="urn:microsoft.com/office/officeart/2005/8/layout/process2"/>
    <dgm:cxn modelId="{007B5A7D-2F97-4F43-A2D2-7B62FBF99BEC}" type="presParOf" srcId="{C0EBD9AF-A8F0-4A9B-97D6-2170B64A0287}" destId="{703967FD-7EC4-427E-8831-36D4E7593911}" srcOrd="11" destOrd="0" presId="urn:microsoft.com/office/officeart/2005/8/layout/process2"/>
    <dgm:cxn modelId="{F9DF6459-DC4F-45B2-B77D-D3E74DE7ACEF}" type="presParOf" srcId="{703967FD-7EC4-427E-8831-36D4E7593911}" destId="{1DD51302-4672-4753-8F42-32F19C7B514A}" srcOrd="0" destOrd="0" presId="urn:microsoft.com/office/officeart/2005/8/layout/process2"/>
    <dgm:cxn modelId="{7C9CC505-044A-4372-B81C-3778CB318727}" type="presParOf" srcId="{C0EBD9AF-A8F0-4A9B-97D6-2170B64A0287}" destId="{5C859DAD-F754-408D-934A-6C8F0763DAE9}" srcOrd="12" destOrd="0" presId="urn:microsoft.com/office/officeart/2005/8/layout/process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AE7FE9E-F02C-4D5A-AE9B-B6B4D865F6E4}" type="doc">
      <dgm:prSet loTypeId="urn:microsoft.com/office/officeart/2005/8/layout/process2" loCatId="process" qsTypeId="urn:microsoft.com/office/officeart/2005/8/quickstyle/simple1" qsCatId="simple" csTypeId="urn:microsoft.com/office/officeart/2005/8/colors/accent2_1" csCatId="accent2" phldr="1"/>
      <dgm:spPr/>
    </dgm:pt>
    <dgm:pt modelId="{89840618-74BC-4686-912A-2388C0F34292}">
      <dgm:prSet phldrT="[Text]"/>
      <dgm:spPr>
        <a:solidFill>
          <a:schemeClr val="bg1"/>
        </a:solidFill>
      </dgm:spPr>
      <dgm:t>
        <a:bodyPr/>
        <a:lstStyle/>
        <a:p>
          <a:r>
            <a:rPr lang="en-US" dirty="0"/>
            <a:t>Alzheimer’s disease</a:t>
          </a:r>
        </a:p>
      </dgm:t>
    </dgm:pt>
    <dgm:pt modelId="{DDF0DD18-8F9E-4D7B-BF45-E91876E3E8EC}" type="parTrans" cxnId="{BA85FE64-72ED-4AA6-A74D-58E2F28884E7}">
      <dgm:prSet/>
      <dgm:spPr/>
      <dgm:t>
        <a:bodyPr/>
        <a:lstStyle/>
        <a:p>
          <a:endParaRPr lang="en-US"/>
        </a:p>
      </dgm:t>
    </dgm:pt>
    <dgm:pt modelId="{DA9D0659-F803-4795-B66D-E136CF18C0AA}" type="sibTrans" cxnId="{BA85FE64-72ED-4AA6-A74D-58E2F28884E7}">
      <dgm:prSet/>
      <dgm:spPr/>
      <dgm:t>
        <a:bodyPr/>
        <a:lstStyle/>
        <a:p>
          <a:endParaRPr lang="en-US"/>
        </a:p>
      </dgm:t>
    </dgm:pt>
    <dgm:pt modelId="{6E73FB49-5744-4798-B025-937DF6265482}">
      <dgm:prSet phldrT="[Text]"/>
      <dgm:spPr>
        <a:solidFill>
          <a:schemeClr val="bg1"/>
        </a:solidFill>
      </dgm:spPr>
      <dgm:t>
        <a:bodyPr/>
        <a:lstStyle/>
        <a:p>
          <a:r>
            <a:rPr lang="en-US" dirty="0"/>
            <a:t>Vision Transformers</a:t>
          </a:r>
        </a:p>
      </dgm:t>
    </dgm:pt>
    <dgm:pt modelId="{A3BFBA03-78CA-4C38-98C5-95C611D39291}" type="parTrans" cxnId="{C4669FA7-AB2D-4711-B941-35EBCA9617B3}">
      <dgm:prSet/>
      <dgm:spPr/>
      <dgm:t>
        <a:bodyPr/>
        <a:lstStyle/>
        <a:p>
          <a:endParaRPr lang="en-US"/>
        </a:p>
      </dgm:t>
    </dgm:pt>
    <dgm:pt modelId="{121A5FAE-F636-423B-8233-4D5CCFB3F97B}" type="sibTrans" cxnId="{C4669FA7-AB2D-4711-B941-35EBCA9617B3}">
      <dgm:prSet/>
      <dgm:spPr/>
      <dgm:t>
        <a:bodyPr/>
        <a:lstStyle/>
        <a:p>
          <a:endParaRPr lang="en-US"/>
        </a:p>
      </dgm:t>
    </dgm:pt>
    <dgm:pt modelId="{DEAF9FB8-5042-4111-A45A-875621558634}">
      <dgm:prSet phldrT="[Text]"/>
      <dgm:spPr/>
      <dgm:t>
        <a:bodyPr/>
        <a:lstStyle/>
        <a:p>
          <a:r>
            <a:rPr lang="en-US" dirty="0"/>
            <a:t>Federated Learning</a:t>
          </a:r>
        </a:p>
      </dgm:t>
    </dgm:pt>
    <dgm:pt modelId="{ABA4F9FA-A4AF-4F43-893A-B8C076C86395}" type="parTrans" cxnId="{F4541F6C-A5F4-4EE2-810A-68D2E617A34E}">
      <dgm:prSet/>
      <dgm:spPr/>
      <dgm:t>
        <a:bodyPr/>
        <a:lstStyle/>
        <a:p>
          <a:endParaRPr lang="en-US"/>
        </a:p>
      </dgm:t>
    </dgm:pt>
    <dgm:pt modelId="{9027EE97-BF27-4FD9-8085-5A420C409916}" type="sibTrans" cxnId="{F4541F6C-A5F4-4EE2-810A-68D2E617A34E}">
      <dgm:prSet/>
      <dgm:spPr/>
      <dgm:t>
        <a:bodyPr/>
        <a:lstStyle/>
        <a:p>
          <a:endParaRPr lang="en-US"/>
        </a:p>
      </dgm:t>
    </dgm:pt>
    <dgm:pt modelId="{4D724723-D825-4A2D-A8D3-BD5BEB514C87}">
      <dgm:prSet phldrT="[Text]"/>
      <dgm:spPr/>
      <dgm:t>
        <a:bodyPr/>
        <a:lstStyle/>
        <a:p>
          <a:r>
            <a:rPr lang="en-US" dirty="0"/>
            <a:t>FL algorithms</a:t>
          </a:r>
        </a:p>
      </dgm:t>
    </dgm:pt>
    <dgm:pt modelId="{62D1E22F-F9FD-4B01-92E0-24BE16DBC6EF}" type="parTrans" cxnId="{78630D91-D2B9-4546-BC12-178E743F0D2C}">
      <dgm:prSet/>
      <dgm:spPr/>
      <dgm:t>
        <a:bodyPr/>
        <a:lstStyle/>
        <a:p>
          <a:endParaRPr lang="en-US"/>
        </a:p>
      </dgm:t>
    </dgm:pt>
    <dgm:pt modelId="{7EAC25C8-C951-4D9B-B611-94FB65E417D7}" type="sibTrans" cxnId="{78630D91-D2B9-4546-BC12-178E743F0D2C}">
      <dgm:prSet/>
      <dgm:spPr/>
      <dgm:t>
        <a:bodyPr/>
        <a:lstStyle/>
        <a:p>
          <a:endParaRPr lang="en-US"/>
        </a:p>
      </dgm:t>
    </dgm:pt>
    <dgm:pt modelId="{7F9BD62F-7B6A-4885-8AF6-A371FA569AF2}">
      <dgm:prSet phldrT="[Text]">
        <dgm:style>
          <a:lnRef idx="1">
            <a:schemeClr val="accent1"/>
          </a:lnRef>
          <a:fillRef idx="2">
            <a:schemeClr val="accent1"/>
          </a:fillRef>
          <a:effectRef idx="1">
            <a:schemeClr val="accent1"/>
          </a:effectRef>
          <a:fontRef idx="minor">
            <a:schemeClr val="dk1"/>
          </a:fontRef>
        </dgm:style>
      </dgm:prSet>
      <dgm:spPr>
        <a:solidFill>
          <a:srgbClr val="DAF5FA"/>
        </a:solidFill>
        <a:ln w="19050">
          <a:solidFill>
            <a:srgbClr val="3E82A6"/>
          </a:solidFill>
        </a:ln>
      </dgm:spPr>
      <dgm:t>
        <a:bodyPr/>
        <a:lstStyle/>
        <a:p>
          <a:r>
            <a:rPr lang="en-US" dirty="0"/>
            <a:t>Robustness in FL</a:t>
          </a:r>
        </a:p>
      </dgm:t>
    </dgm:pt>
    <dgm:pt modelId="{EF09AE3D-F380-4FC1-91F1-5F4F1D220B01}" type="parTrans" cxnId="{D5962F1B-D2D8-47C5-898A-90AA1B00F52C}">
      <dgm:prSet/>
      <dgm:spPr/>
      <dgm:t>
        <a:bodyPr/>
        <a:lstStyle/>
        <a:p>
          <a:endParaRPr lang="en-US"/>
        </a:p>
      </dgm:t>
    </dgm:pt>
    <dgm:pt modelId="{343954F9-D592-4AFF-89B3-E1C1DA52D9E9}" type="sibTrans" cxnId="{D5962F1B-D2D8-47C5-898A-90AA1B00F52C}">
      <dgm:prSet/>
      <dgm:spPr/>
      <dgm:t>
        <a:bodyPr/>
        <a:lstStyle/>
        <a:p>
          <a:endParaRPr lang="en-US"/>
        </a:p>
      </dgm:t>
    </dgm:pt>
    <dgm:pt modelId="{2ACC7242-E9D7-40AF-B0D3-425B60984878}">
      <dgm:prSet phldrT="[Text]"/>
      <dgm:spPr/>
      <dgm:t>
        <a:bodyPr/>
        <a:lstStyle/>
        <a:p>
          <a:r>
            <a:rPr lang="en-US" dirty="0"/>
            <a:t>Different Robustness Approaches</a:t>
          </a:r>
        </a:p>
      </dgm:t>
    </dgm:pt>
    <dgm:pt modelId="{531B5185-12E2-450D-9FF7-BB42E5099C9C}" type="parTrans" cxnId="{127D4C89-8D6D-4FF1-B964-1C8C2F074292}">
      <dgm:prSet/>
      <dgm:spPr/>
      <dgm:t>
        <a:bodyPr/>
        <a:lstStyle/>
        <a:p>
          <a:endParaRPr lang="en-US"/>
        </a:p>
      </dgm:t>
    </dgm:pt>
    <dgm:pt modelId="{8E8CFFB3-ACC2-4794-BE71-AAC48A5FCBCB}" type="sibTrans" cxnId="{127D4C89-8D6D-4FF1-B964-1C8C2F074292}">
      <dgm:prSet/>
      <dgm:spPr/>
      <dgm:t>
        <a:bodyPr/>
        <a:lstStyle/>
        <a:p>
          <a:endParaRPr lang="en-US"/>
        </a:p>
      </dgm:t>
    </dgm:pt>
    <dgm:pt modelId="{F76C2895-B424-48BF-909F-620490AFEDD7}">
      <dgm:prSet phldrT="[Text]"/>
      <dgm:spPr/>
      <dgm:t>
        <a:bodyPr/>
        <a:lstStyle/>
        <a:p>
          <a:r>
            <a:rPr lang="en-US" dirty="0"/>
            <a:t>FLs under attack</a:t>
          </a:r>
        </a:p>
      </dgm:t>
    </dgm:pt>
    <dgm:pt modelId="{E6377C7F-BC53-4DD6-BC4A-3D7E037141C5}" type="parTrans" cxnId="{530AB7BC-141E-45EE-8C6B-B0D727D04758}">
      <dgm:prSet/>
      <dgm:spPr/>
      <dgm:t>
        <a:bodyPr/>
        <a:lstStyle/>
        <a:p>
          <a:endParaRPr lang="en-US"/>
        </a:p>
      </dgm:t>
    </dgm:pt>
    <dgm:pt modelId="{1F337660-B48F-4C1B-A081-761101287E93}" type="sibTrans" cxnId="{530AB7BC-141E-45EE-8C6B-B0D727D04758}">
      <dgm:prSet/>
      <dgm:spPr/>
      <dgm:t>
        <a:bodyPr/>
        <a:lstStyle/>
        <a:p>
          <a:endParaRPr lang="en-US"/>
        </a:p>
      </dgm:t>
    </dgm:pt>
    <dgm:pt modelId="{7D0F501E-A4F8-4169-ADE0-610037ACC1B8}">
      <dgm:prSet phldrT="[Text]"/>
      <dgm:spPr/>
      <dgm:t>
        <a:bodyPr/>
        <a:lstStyle/>
        <a:p>
          <a:r>
            <a:rPr lang="en-US" dirty="0"/>
            <a:t>Our results</a:t>
          </a:r>
        </a:p>
      </dgm:t>
    </dgm:pt>
    <dgm:pt modelId="{BB25CE96-F05A-47B0-A4B6-06665A7A7EC6}" type="parTrans" cxnId="{BB843836-4C16-4A49-9A38-042D04DFC946}">
      <dgm:prSet/>
      <dgm:spPr/>
      <dgm:t>
        <a:bodyPr/>
        <a:lstStyle/>
        <a:p>
          <a:endParaRPr lang="en-US"/>
        </a:p>
      </dgm:t>
    </dgm:pt>
    <dgm:pt modelId="{F3C179BA-8D4E-4EE0-AFA3-BC78BBC04287}" type="sibTrans" cxnId="{BB843836-4C16-4A49-9A38-042D04DFC946}">
      <dgm:prSet/>
      <dgm:spPr/>
      <dgm:t>
        <a:bodyPr/>
        <a:lstStyle/>
        <a:p>
          <a:endParaRPr lang="en-US"/>
        </a:p>
      </dgm:t>
    </dgm:pt>
    <dgm:pt modelId="{C0EBD9AF-A8F0-4A9B-97D6-2170B64A0287}" type="pres">
      <dgm:prSet presAssocID="{0AE7FE9E-F02C-4D5A-AE9B-B6B4D865F6E4}" presName="linearFlow" presStyleCnt="0">
        <dgm:presLayoutVars>
          <dgm:resizeHandles val="exact"/>
        </dgm:presLayoutVars>
      </dgm:prSet>
      <dgm:spPr/>
    </dgm:pt>
    <dgm:pt modelId="{BC6379FE-C220-4205-8390-B3C97FEE8CE3}" type="pres">
      <dgm:prSet presAssocID="{89840618-74BC-4686-912A-2388C0F34292}" presName="node" presStyleLbl="node1" presStyleIdx="0" presStyleCnt="8">
        <dgm:presLayoutVars>
          <dgm:bulletEnabled val="1"/>
        </dgm:presLayoutVars>
      </dgm:prSet>
      <dgm:spPr/>
    </dgm:pt>
    <dgm:pt modelId="{57D69A58-F23D-4437-8355-4AB8EDC9CE6D}" type="pres">
      <dgm:prSet presAssocID="{DA9D0659-F803-4795-B66D-E136CF18C0AA}" presName="sibTrans" presStyleLbl="sibTrans2D1" presStyleIdx="0" presStyleCnt="7"/>
      <dgm:spPr/>
    </dgm:pt>
    <dgm:pt modelId="{069D0BF4-B690-4BC9-A15C-E91F456DAC12}" type="pres">
      <dgm:prSet presAssocID="{DA9D0659-F803-4795-B66D-E136CF18C0AA}" presName="connectorText" presStyleLbl="sibTrans2D1" presStyleIdx="0" presStyleCnt="7"/>
      <dgm:spPr/>
    </dgm:pt>
    <dgm:pt modelId="{4F4F7845-7A9B-40B1-8F2E-1F7D91C66408}" type="pres">
      <dgm:prSet presAssocID="{6E73FB49-5744-4798-B025-937DF6265482}" presName="node" presStyleLbl="node1" presStyleIdx="1" presStyleCnt="8">
        <dgm:presLayoutVars>
          <dgm:bulletEnabled val="1"/>
        </dgm:presLayoutVars>
      </dgm:prSet>
      <dgm:spPr/>
    </dgm:pt>
    <dgm:pt modelId="{3363A0CC-60EB-4E3D-8106-EBD576DA1B16}" type="pres">
      <dgm:prSet presAssocID="{121A5FAE-F636-423B-8233-4D5CCFB3F97B}" presName="sibTrans" presStyleLbl="sibTrans2D1" presStyleIdx="1" presStyleCnt="7"/>
      <dgm:spPr/>
    </dgm:pt>
    <dgm:pt modelId="{D97F9335-A0D2-4EFD-82BE-41DB8485567A}" type="pres">
      <dgm:prSet presAssocID="{121A5FAE-F636-423B-8233-4D5CCFB3F97B}" presName="connectorText" presStyleLbl="sibTrans2D1" presStyleIdx="1" presStyleCnt="7"/>
      <dgm:spPr/>
    </dgm:pt>
    <dgm:pt modelId="{183649BC-814A-4837-BD2C-A01F84952BA8}" type="pres">
      <dgm:prSet presAssocID="{DEAF9FB8-5042-4111-A45A-875621558634}" presName="node" presStyleLbl="node1" presStyleIdx="2" presStyleCnt="8">
        <dgm:presLayoutVars>
          <dgm:bulletEnabled val="1"/>
        </dgm:presLayoutVars>
      </dgm:prSet>
      <dgm:spPr/>
    </dgm:pt>
    <dgm:pt modelId="{96A77E21-7CDB-4EB1-91FE-B93C20B5B7B0}" type="pres">
      <dgm:prSet presAssocID="{9027EE97-BF27-4FD9-8085-5A420C409916}" presName="sibTrans" presStyleLbl="sibTrans2D1" presStyleIdx="2" presStyleCnt="7"/>
      <dgm:spPr/>
    </dgm:pt>
    <dgm:pt modelId="{4DAF5FBC-28D7-433B-A83F-4DCD0F0BF88B}" type="pres">
      <dgm:prSet presAssocID="{9027EE97-BF27-4FD9-8085-5A420C409916}" presName="connectorText" presStyleLbl="sibTrans2D1" presStyleIdx="2" presStyleCnt="7"/>
      <dgm:spPr/>
    </dgm:pt>
    <dgm:pt modelId="{4A0251ED-9BC3-4083-9E20-EA0E245363A3}" type="pres">
      <dgm:prSet presAssocID="{4D724723-D825-4A2D-A8D3-BD5BEB514C87}" presName="node" presStyleLbl="node1" presStyleIdx="3" presStyleCnt="8">
        <dgm:presLayoutVars>
          <dgm:bulletEnabled val="1"/>
        </dgm:presLayoutVars>
      </dgm:prSet>
      <dgm:spPr/>
    </dgm:pt>
    <dgm:pt modelId="{95FA54CC-EE47-4A92-B82C-E665D05FCC93}" type="pres">
      <dgm:prSet presAssocID="{7EAC25C8-C951-4D9B-B611-94FB65E417D7}" presName="sibTrans" presStyleLbl="sibTrans2D1" presStyleIdx="3" presStyleCnt="7"/>
      <dgm:spPr/>
    </dgm:pt>
    <dgm:pt modelId="{A09F25DC-8F49-4DBD-906B-615A1A637095}" type="pres">
      <dgm:prSet presAssocID="{7EAC25C8-C951-4D9B-B611-94FB65E417D7}" presName="connectorText" presStyleLbl="sibTrans2D1" presStyleIdx="3" presStyleCnt="7"/>
      <dgm:spPr/>
    </dgm:pt>
    <dgm:pt modelId="{390AC714-4882-4D38-956C-4BEB45883C75}" type="pres">
      <dgm:prSet presAssocID="{7F9BD62F-7B6A-4885-8AF6-A371FA569AF2}" presName="node" presStyleLbl="node1" presStyleIdx="4" presStyleCnt="8">
        <dgm:presLayoutVars>
          <dgm:bulletEnabled val="1"/>
        </dgm:presLayoutVars>
      </dgm:prSet>
      <dgm:spPr/>
    </dgm:pt>
    <dgm:pt modelId="{F208BD6B-79D2-4BB2-927E-187AAE405154}" type="pres">
      <dgm:prSet presAssocID="{343954F9-D592-4AFF-89B3-E1C1DA52D9E9}" presName="sibTrans" presStyleLbl="sibTrans2D1" presStyleIdx="4" presStyleCnt="7"/>
      <dgm:spPr/>
    </dgm:pt>
    <dgm:pt modelId="{34AEB680-342B-41CD-B1E8-B2B6FAE78B38}" type="pres">
      <dgm:prSet presAssocID="{343954F9-D592-4AFF-89B3-E1C1DA52D9E9}" presName="connectorText" presStyleLbl="sibTrans2D1" presStyleIdx="4" presStyleCnt="7"/>
      <dgm:spPr/>
    </dgm:pt>
    <dgm:pt modelId="{3B3DEBA9-9621-41BB-A74D-6B4B9F324479}" type="pres">
      <dgm:prSet presAssocID="{2ACC7242-E9D7-40AF-B0D3-425B60984878}" presName="node" presStyleLbl="node1" presStyleIdx="5" presStyleCnt="8">
        <dgm:presLayoutVars>
          <dgm:bulletEnabled val="1"/>
        </dgm:presLayoutVars>
      </dgm:prSet>
      <dgm:spPr/>
    </dgm:pt>
    <dgm:pt modelId="{703967FD-7EC4-427E-8831-36D4E7593911}" type="pres">
      <dgm:prSet presAssocID="{8E8CFFB3-ACC2-4794-BE71-AAC48A5FCBCB}" presName="sibTrans" presStyleLbl="sibTrans2D1" presStyleIdx="5" presStyleCnt="7"/>
      <dgm:spPr/>
    </dgm:pt>
    <dgm:pt modelId="{1DD51302-4672-4753-8F42-32F19C7B514A}" type="pres">
      <dgm:prSet presAssocID="{8E8CFFB3-ACC2-4794-BE71-AAC48A5FCBCB}" presName="connectorText" presStyleLbl="sibTrans2D1" presStyleIdx="5" presStyleCnt="7"/>
      <dgm:spPr/>
    </dgm:pt>
    <dgm:pt modelId="{577A2137-11BF-479A-986D-4ED7F4F3CDD7}" type="pres">
      <dgm:prSet presAssocID="{F76C2895-B424-48BF-909F-620490AFEDD7}" presName="node" presStyleLbl="node1" presStyleIdx="6" presStyleCnt="8">
        <dgm:presLayoutVars>
          <dgm:bulletEnabled val="1"/>
        </dgm:presLayoutVars>
      </dgm:prSet>
      <dgm:spPr/>
    </dgm:pt>
    <dgm:pt modelId="{162B4583-6FED-49AA-A73E-9F04AE5FC3D7}" type="pres">
      <dgm:prSet presAssocID="{1F337660-B48F-4C1B-A081-761101287E93}" presName="sibTrans" presStyleLbl="sibTrans2D1" presStyleIdx="6" presStyleCnt="7"/>
      <dgm:spPr/>
    </dgm:pt>
    <dgm:pt modelId="{0FE86D27-5E04-45D1-9DF8-83523C2EEA81}" type="pres">
      <dgm:prSet presAssocID="{1F337660-B48F-4C1B-A081-761101287E93}" presName="connectorText" presStyleLbl="sibTrans2D1" presStyleIdx="6" presStyleCnt="7"/>
      <dgm:spPr/>
    </dgm:pt>
    <dgm:pt modelId="{5C859DAD-F754-408D-934A-6C8F0763DAE9}" type="pres">
      <dgm:prSet presAssocID="{7D0F501E-A4F8-4169-ADE0-610037ACC1B8}" presName="node" presStyleLbl="node1" presStyleIdx="7" presStyleCnt="8">
        <dgm:presLayoutVars>
          <dgm:bulletEnabled val="1"/>
        </dgm:presLayoutVars>
      </dgm:prSet>
      <dgm:spPr/>
    </dgm:pt>
  </dgm:ptLst>
  <dgm:cxnLst>
    <dgm:cxn modelId="{FA886C03-79B6-459E-A5C6-4903EE12A165}" type="presOf" srcId="{6E73FB49-5744-4798-B025-937DF6265482}" destId="{4F4F7845-7A9B-40B1-8F2E-1F7D91C66408}" srcOrd="0" destOrd="0" presId="urn:microsoft.com/office/officeart/2005/8/layout/process2"/>
    <dgm:cxn modelId="{06DE4A0A-6FAD-43F0-B6A0-1A8E5DDA17F5}" type="presOf" srcId="{8E8CFFB3-ACC2-4794-BE71-AAC48A5FCBCB}" destId="{1DD51302-4672-4753-8F42-32F19C7B514A}" srcOrd="1" destOrd="0" presId="urn:microsoft.com/office/officeart/2005/8/layout/process2"/>
    <dgm:cxn modelId="{F2B63510-38EA-4B05-ADEF-AB7F58F35030}" type="presOf" srcId="{9027EE97-BF27-4FD9-8085-5A420C409916}" destId="{4DAF5FBC-28D7-433B-A83F-4DCD0F0BF88B}" srcOrd="1" destOrd="0" presId="urn:microsoft.com/office/officeart/2005/8/layout/process2"/>
    <dgm:cxn modelId="{5779B711-938F-4D6E-8B56-75BA7E8FA3F8}" type="presOf" srcId="{89840618-74BC-4686-912A-2388C0F34292}" destId="{BC6379FE-C220-4205-8390-B3C97FEE8CE3}" srcOrd="0" destOrd="0" presId="urn:microsoft.com/office/officeart/2005/8/layout/process2"/>
    <dgm:cxn modelId="{79673C18-5556-4370-899F-1D77A25FCFDC}" type="presOf" srcId="{7EAC25C8-C951-4D9B-B611-94FB65E417D7}" destId="{95FA54CC-EE47-4A92-B82C-E665D05FCC93}" srcOrd="0" destOrd="0" presId="urn:microsoft.com/office/officeart/2005/8/layout/process2"/>
    <dgm:cxn modelId="{A241381A-6FD2-4543-B4C1-AFDB4492AE0B}" type="presOf" srcId="{9027EE97-BF27-4FD9-8085-5A420C409916}" destId="{96A77E21-7CDB-4EB1-91FE-B93C20B5B7B0}" srcOrd="0" destOrd="0" presId="urn:microsoft.com/office/officeart/2005/8/layout/process2"/>
    <dgm:cxn modelId="{D5962F1B-D2D8-47C5-898A-90AA1B00F52C}" srcId="{0AE7FE9E-F02C-4D5A-AE9B-B6B4D865F6E4}" destId="{7F9BD62F-7B6A-4885-8AF6-A371FA569AF2}" srcOrd="4" destOrd="0" parTransId="{EF09AE3D-F380-4FC1-91F1-5F4F1D220B01}" sibTransId="{343954F9-D592-4AFF-89B3-E1C1DA52D9E9}"/>
    <dgm:cxn modelId="{A39F9423-E654-411C-80C3-ED8BA4C1B833}" type="presOf" srcId="{4D724723-D825-4A2D-A8D3-BD5BEB514C87}" destId="{4A0251ED-9BC3-4083-9E20-EA0E245363A3}" srcOrd="0" destOrd="0" presId="urn:microsoft.com/office/officeart/2005/8/layout/process2"/>
    <dgm:cxn modelId="{BB843836-4C16-4A49-9A38-042D04DFC946}" srcId="{0AE7FE9E-F02C-4D5A-AE9B-B6B4D865F6E4}" destId="{7D0F501E-A4F8-4169-ADE0-610037ACC1B8}" srcOrd="7" destOrd="0" parTransId="{BB25CE96-F05A-47B0-A4B6-06665A7A7EC6}" sibTransId="{F3C179BA-8D4E-4EE0-AFA3-BC78BBC04287}"/>
    <dgm:cxn modelId="{BA85FE64-72ED-4AA6-A74D-58E2F28884E7}" srcId="{0AE7FE9E-F02C-4D5A-AE9B-B6B4D865F6E4}" destId="{89840618-74BC-4686-912A-2388C0F34292}" srcOrd="0" destOrd="0" parTransId="{DDF0DD18-8F9E-4D7B-BF45-E91876E3E8EC}" sibTransId="{DA9D0659-F803-4795-B66D-E136CF18C0AA}"/>
    <dgm:cxn modelId="{F4541F6C-A5F4-4EE2-810A-68D2E617A34E}" srcId="{0AE7FE9E-F02C-4D5A-AE9B-B6B4D865F6E4}" destId="{DEAF9FB8-5042-4111-A45A-875621558634}" srcOrd="2" destOrd="0" parTransId="{ABA4F9FA-A4AF-4F43-893A-B8C076C86395}" sibTransId="{9027EE97-BF27-4FD9-8085-5A420C409916}"/>
    <dgm:cxn modelId="{EAFD9D53-1D34-4E53-9B45-8D6E416A3074}" type="presOf" srcId="{343954F9-D592-4AFF-89B3-E1C1DA52D9E9}" destId="{F208BD6B-79D2-4BB2-927E-187AAE405154}" srcOrd="0" destOrd="0" presId="urn:microsoft.com/office/officeart/2005/8/layout/process2"/>
    <dgm:cxn modelId="{6CC2A97B-048F-4062-BDD7-F094FDF2A94B}" type="presOf" srcId="{1F337660-B48F-4C1B-A081-761101287E93}" destId="{0FE86D27-5E04-45D1-9DF8-83523C2EEA81}" srcOrd="1" destOrd="0" presId="urn:microsoft.com/office/officeart/2005/8/layout/process2"/>
    <dgm:cxn modelId="{17C8747F-93D0-4744-8C7B-A97B1DB82832}" type="presOf" srcId="{7F9BD62F-7B6A-4885-8AF6-A371FA569AF2}" destId="{390AC714-4882-4D38-956C-4BEB45883C75}" srcOrd="0" destOrd="0" presId="urn:microsoft.com/office/officeart/2005/8/layout/process2"/>
    <dgm:cxn modelId="{25083C89-8385-4513-89B6-799052917117}" type="presOf" srcId="{121A5FAE-F636-423B-8233-4D5CCFB3F97B}" destId="{D97F9335-A0D2-4EFD-82BE-41DB8485567A}" srcOrd="1" destOrd="0" presId="urn:microsoft.com/office/officeart/2005/8/layout/process2"/>
    <dgm:cxn modelId="{127D4C89-8D6D-4FF1-B964-1C8C2F074292}" srcId="{0AE7FE9E-F02C-4D5A-AE9B-B6B4D865F6E4}" destId="{2ACC7242-E9D7-40AF-B0D3-425B60984878}" srcOrd="5" destOrd="0" parTransId="{531B5185-12E2-450D-9FF7-BB42E5099C9C}" sibTransId="{8E8CFFB3-ACC2-4794-BE71-AAC48A5FCBCB}"/>
    <dgm:cxn modelId="{26CAAB8C-BB41-4A7D-902E-CB66F900D2A3}" type="presOf" srcId="{7EAC25C8-C951-4D9B-B611-94FB65E417D7}" destId="{A09F25DC-8F49-4DBD-906B-615A1A637095}" srcOrd="1" destOrd="0" presId="urn:microsoft.com/office/officeart/2005/8/layout/process2"/>
    <dgm:cxn modelId="{78630D91-D2B9-4546-BC12-178E743F0D2C}" srcId="{0AE7FE9E-F02C-4D5A-AE9B-B6B4D865F6E4}" destId="{4D724723-D825-4A2D-A8D3-BD5BEB514C87}" srcOrd="3" destOrd="0" parTransId="{62D1E22F-F9FD-4B01-92E0-24BE16DBC6EF}" sibTransId="{7EAC25C8-C951-4D9B-B611-94FB65E417D7}"/>
    <dgm:cxn modelId="{FAF9FEA6-3109-43E7-9FD9-950A2A965A6E}" type="presOf" srcId="{F76C2895-B424-48BF-909F-620490AFEDD7}" destId="{577A2137-11BF-479A-986D-4ED7F4F3CDD7}" srcOrd="0" destOrd="0" presId="urn:microsoft.com/office/officeart/2005/8/layout/process2"/>
    <dgm:cxn modelId="{C4669FA7-AB2D-4711-B941-35EBCA9617B3}" srcId="{0AE7FE9E-F02C-4D5A-AE9B-B6B4D865F6E4}" destId="{6E73FB49-5744-4798-B025-937DF6265482}" srcOrd="1" destOrd="0" parTransId="{A3BFBA03-78CA-4C38-98C5-95C611D39291}" sibTransId="{121A5FAE-F636-423B-8233-4D5CCFB3F97B}"/>
    <dgm:cxn modelId="{7A1E01AB-BDB6-4CF2-A6CF-D6A96A978FA8}" type="presOf" srcId="{0AE7FE9E-F02C-4D5A-AE9B-B6B4D865F6E4}" destId="{C0EBD9AF-A8F0-4A9B-97D6-2170B64A0287}" srcOrd="0" destOrd="0" presId="urn:microsoft.com/office/officeart/2005/8/layout/process2"/>
    <dgm:cxn modelId="{9EA414AF-83CE-419F-A617-7652B647658D}" type="presOf" srcId="{DA9D0659-F803-4795-B66D-E136CF18C0AA}" destId="{069D0BF4-B690-4BC9-A15C-E91F456DAC12}" srcOrd="1" destOrd="0" presId="urn:microsoft.com/office/officeart/2005/8/layout/process2"/>
    <dgm:cxn modelId="{A34C10BA-5BE4-4938-A651-9BE608DF12CD}" type="presOf" srcId="{1F337660-B48F-4C1B-A081-761101287E93}" destId="{162B4583-6FED-49AA-A73E-9F04AE5FC3D7}" srcOrd="0" destOrd="0" presId="urn:microsoft.com/office/officeart/2005/8/layout/process2"/>
    <dgm:cxn modelId="{530AB7BC-141E-45EE-8C6B-B0D727D04758}" srcId="{0AE7FE9E-F02C-4D5A-AE9B-B6B4D865F6E4}" destId="{F76C2895-B424-48BF-909F-620490AFEDD7}" srcOrd="6" destOrd="0" parTransId="{E6377C7F-BC53-4DD6-BC4A-3D7E037141C5}" sibTransId="{1F337660-B48F-4C1B-A081-761101287E93}"/>
    <dgm:cxn modelId="{E3F6F5D9-F68E-479D-A7E2-28CA391DEFB6}" type="presOf" srcId="{DA9D0659-F803-4795-B66D-E136CF18C0AA}" destId="{57D69A58-F23D-4437-8355-4AB8EDC9CE6D}" srcOrd="0" destOrd="0" presId="urn:microsoft.com/office/officeart/2005/8/layout/process2"/>
    <dgm:cxn modelId="{97F591DB-2182-4895-AED0-58B12BF03264}" type="presOf" srcId="{7D0F501E-A4F8-4169-ADE0-610037ACC1B8}" destId="{5C859DAD-F754-408D-934A-6C8F0763DAE9}" srcOrd="0" destOrd="0" presId="urn:microsoft.com/office/officeart/2005/8/layout/process2"/>
    <dgm:cxn modelId="{3C18AEDD-676C-4D31-9327-A302A62EBD80}" type="presOf" srcId="{343954F9-D592-4AFF-89B3-E1C1DA52D9E9}" destId="{34AEB680-342B-41CD-B1E8-B2B6FAE78B38}" srcOrd="1" destOrd="0" presId="urn:microsoft.com/office/officeart/2005/8/layout/process2"/>
    <dgm:cxn modelId="{FB6760ED-7272-4FBF-AFE9-6D57617C9620}" type="presOf" srcId="{DEAF9FB8-5042-4111-A45A-875621558634}" destId="{183649BC-814A-4837-BD2C-A01F84952BA8}" srcOrd="0" destOrd="0" presId="urn:microsoft.com/office/officeart/2005/8/layout/process2"/>
    <dgm:cxn modelId="{D63CB5F2-9A6D-4358-8904-97B1FD2B8616}" type="presOf" srcId="{8E8CFFB3-ACC2-4794-BE71-AAC48A5FCBCB}" destId="{703967FD-7EC4-427E-8831-36D4E7593911}" srcOrd="0" destOrd="0" presId="urn:microsoft.com/office/officeart/2005/8/layout/process2"/>
    <dgm:cxn modelId="{431971F7-1379-4583-A3F6-447876D12F30}" type="presOf" srcId="{2ACC7242-E9D7-40AF-B0D3-425B60984878}" destId="{3B3DEBA9-9621-41BB-A74D-6B4B9F324479}" srcOrd="0" destOrd="0" presId="urn:microsoft.com/office/officeart/2005/8/layout/process2"/>
    <dgm:cxn modelId="{6D3DF6F7-276E-4665-951D-FB3A5E419397}" type="presOf" srcId="{121A5FAE-F636-423B-8233-4D5CCFB3F97B}" destId="{3363A0CC-60EB-4E3D-8106-EBD576DA1B16}" srcOrd="0" destOrd="0" presId="urn:microsoft.com/office/officeart/2005/8/layout/process2"/>
    <dgm:cxn modelId="{14974EE9-FA23-4B47-82B9-C4D35FA2326A}" type="presParOf" srcId="{C0EBD9AF-A8F0-4A9B-97D6-2170B64A0287}" destId="{BC6379FE-C220-4205-8390-B3C97FEE8CE3}" srcOrd="0" destOrd="0" presId="urn:microsoft.com/office/officeart/2005/8/layout/process2"/>
    <dgm:cxn modelId="{DC76A459-B49C-4D14-8D3D-17E6FAFB4ED9}" type="presParOf" srcId="{C0EBD9AF-A8F0-4A9B-97D6-2170B64A0287}" destId="{57D69A58-F23D-4437-8355-4AB8EDC9CE6D}" srcOrd="1" destOrd="0" presId="urn:microsoft.com/office/officeart/2005/8/layout/process2"/>
    <dgm:cxn modelId="{96191D6C-F805-4198-9368-4A8AA687BDB5}" type="presParOf" srcId="{57D69A58-F23D-4437-8355-4AB8EDC9CE6D}" destId="{069D0BF4-B690-4BC9-A15C-E91F456DAC12}" srcOrd="0" destOrd="0" presId="urn:microsoft.com/office/officeart/2005/8/layout/process2"/>
    <dgm:cxn modelId="{2BDF56AC-BF8E-4F24-B9AA-F081DF16A89A}" type="presParOf" srcId="{C0EBD9AF-A8F0-4A9B-97D6-2170B64A0287}" destId="{4F4F7845-7A9B-40B1-8F2E-1F7D91C66408}" srcOrd="2" destOrd="0" presId="urn:microsoft.com/office/officeart/2005/8/layout/process2"/>
    <dgm:cxn modelId="{110A0E7C-6466-4714-B98E-021226D485A6}" type="presParOf" srcId="{C0EBD9AF-A8F0-4A9B-97D6-2170B64A0287}" destId="{3363A0CC-60EB-4E3D-8106-EBD576DA1B16}" srcOrd="3" destOrd="0" presId="urn:microsoft.com/office/officeart/2005/8/layout/process2"/>
    <dgm:cxn modelId="{3ED64D87-B6B3-4D3B-B659-C4587A9D82A5}" type="presParOf" srcId="{3363A0CC-60EB-4E3D-8106-EBD576DA1B16}" destId="{D97F9335-A0D2-4EFD-82BE-41DB8485567A}" srcOrd="0" destOrd="0" presId="urn:microsoft.com/office/officeart/2005/8/layout/process2"/>
    <dgm:cxn modelId="{5E789EDB-6550-46BB-A7D7-34D4EA6924C7}" type="presParOf" srcId="{C0EBD9AF-A8F0-4A9B-97D6-2170B64A0287}" destId="{183649BC-814A-4837-BD2C-A01F84952BA8}" srcOrd="4" destOrd="0" presId="urn:microsoft.com/office/officeart/2005/8/layout/process2"/>
    <dgm:cxn modelId="{DC480237-37A5-4460-8B58-26F5BBB73217}" type="presParOf" srcId="{C0EBD9AF-A8F0-4A9B-97D6-2170B64A0287}" destId="{96A77E21-7CDB-4EB1-91FE-B93C20B5B7B0}" srcOrd="5" destOrd="0" presId="urn:microsoft.com/office/officeart/2005/8/layout/process2"/>
    <dgm:cxn modelId="{4082548C-7D5F-4FFF-BE03-08A0DD9920F7}" type="presParOf" srcId="{96A77E21-7CDB-4EB1-91FE-B93C20B5B7B0}" destId="{4DAF5FBC-28D7-433B-A83F-4DCD0F0BF88B}" srcOrd="0" destOrd="0" presId="urn:microsoft.com/office/officeart/2005/8/layout/process2"/>
    <dgm:cxn modelId="{2D803DD3-55B4-4F8B-9316-2D2A6465F0BE}" type="presParOf" srcId="{C0EBD9AF-A8F0-4A9B-97D6-2170B64A0287}" destId="{4A0251ED-9BC3-4083-9E20-EA0E245363A3}" srcOrd="6" destOrd="0" presId="urn:microsoft.com/office/officeart/2005/8/layout/process2"/>
    <dgm:cxn modelId="{78EE0625-C605-4BF1-B052-5353BC9D6619}" type="presParOf" srcId="{C0EBD9AF-A8F0-4A9B-97D6-2170B64A0287}" destId="{95FA54CC-EE47-4A92-B82C-E665D05FCC93}" srcOrd="7" destOrd="0" presId="urn:microsoft.com/office/officeart/2005/8/layout/process2"/>
    <dgm:cxn modelId="{F9E7A0C8-BDE1-4998-A87B-15DE114BFE9A}" type="presParOf" srcId="{95FA54CC-EE47-4A92-B82C-E665D05FCC93}" destId="{A09F25DC-8F49-4DBD-906B-615A1A637095}" srcOrd="0" destOrd="0" presId="urn:microsoft.com/office/officeart/2005/8/layout/process2"/>
    <dgm:cxn modelId="{362CE7C4-B69B-44EA-A3C3-F5181F54E8E6}" type="presParOf" srcId="{C0EBD9AF-A8F0-4A9B-97D6-2170B64A0287}" destId="{390AC714-4882-4D38-956C-4BEB45883C75}" srcOrd="8" destOrd="0" presId="urn:microsoft.com/office/officeart/2005/8/layout/process2"/>
    <dgm:cxn modelId="{23A066D2-6C8B-422D-BF36-8CDBDD646891}" type="presParOf" srcId="{C0EBD9AF-A8F0-4A9B-97D6-2170B64A0287}" destId="{F208BD6B-79D2-4BB2-927E-187AAE405154}" srcOrd="9" destOrd="0" presId="urn:microsoft.com/office/officeart/2005/8/layout/process2"/>
    <dgm:cxn modelId="{D2D2B4C7-2E36-40D9-A470-A388680C774F}" type="presParOf" srcId="{F208BD6B-79D2-4BB2-927E-187AAE405154}" destId="{34AEB680-342B-41CD-B1E8-B2B6FAE78B38}" srcOrd="0" destOrd="0" presId="urn:microsoft.com/office/officeart/2005/8/layout/process2"/>
    <dgm:cxn modelId="{5771CFCC-E7F2-46E3-A953-6AA8B151235C}" type="presParOf" srcId="{C0EBD9AF-A8F0-4A9B-97D6-2170B64A0287}" destId="{3B3DEBA9-9621-41BB-A74D-6B4B9F324479}" srcOrd="10" destOrd="0" presId="urn:microsoft.com/office/officeart/2005/8/layout/process2"/>
    <dgm:cxn modelId="{007B5A7D-2F97-4F43-A2D2-7B62FBF99BEC}" type="presParOf" srcId="{C0EBD9AF-A8F0-4A9B-97D6-2170B64A0287}" destId="{703967FD-7EC4-427E-8831-36D4E7593911}" srcOrd="11" destOrd="0" presId="urn:microsoft.com/office/officeart/2005/8/layout/process2"/>
    <dgm:cxn modelId="{F9DF6459-DC4F-45B2-B77D-D3E74DE7ACEF}" type="presParOf" srcId="{703967FD-7EC4-427E-8831-36D4E7593911}" destId="{1DD51302-4672-4753-8F42-32F19C7B514A}" srcOrd="0" destOrd="0" presId="urn:microsoft.com/office/officeart/2005/8/layout/process2"/>
    <dgm:cxn modelId="{F7094166-0243-44A1-BE43-452E43E43F1E}" type="presParOf" srcId="{C0EBD9AF-A8F0-4A9B-97D6-2170B64A0287}" destId="{577A2137-11BF-479A-986D-4ED7F4F3CDD7}" srcOrd="12" destOrd="0" presId="urn:microsoft.com/office/officeart/2005/8/layout/process2"/>
    <dgm:cxn modelId="{6BB770E4-D7F1-42D2-85DD-411E446DC1BF}" type="presParOf" srcId="{C0EBD9AF-A8F0-4A9B-97D6-2170B64A0287}" destId="{162B4583-6FED-49AA-A73E-9F04AE5FC3D7}" srcOrd="13" destOrd="0" presId="urn:microsoft.com/office/officeart/2005/8/layout/process2"/>
    <dgm:cxn modelId="{247A922E-19C6-4406-AFEE-B26B68D2F4CF}" type="presParOf" srcId="{162B4583-6FED-49AA-A73E-9F04AE5FC3D7}" destId="{0FE86D27-5E04-45D1-9DF8-83523C2EEA81}" srcOrd="0" destOrd="0" presId="urn:microsoft.com/office/officeart/2005/8/layout/process2"/>
    <dgm:cxn modelId="{7C9CC505-044A-4372-B81C-3778CB318727}" type="presParOf" srcId="{C0EBD9AF-A8F0-4A9B-97D6-2170B64A0287}" destId="{5C859DAD-F754-408D-934A-6C8F0763DAE9}" srcOrd="1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0AE7FE9E-F02C-4D5A-AE9B-B6B4D865F6E4}" type="doc">
      <dgm:prSet loTypeId="urn:microsoft.com/office/officeart/2005/8/layout/process2" loCatId="process" qsTypeId="urn:microsoft.com/office/officeart/2005/8/quickstyle/simple1" qsCatId="simple" csTypeId="urn:microsoft.com/office/officeart/2005/8/colors/accent2_1" csCatId="accent2" phldr="1"/>
      <dgm:spPr/>
    </dgm:pt>
    <dgm:pt modelId="{89840618-74BC-4686-912A-2388C0F34292}">
      <dgm:prSet phldrT="[Text]"/>
      <dgm:spPr>
        <a:solidFill>
          <a:schemeClr val="bg1"/>
        </a:solidFill>
      </dgm:spPr>
      <dgm:t>
        <a:bodyPr/>
        <a:lstStyle/>
        <a:p>
          <a:r>
            <a:rPr lang="en-US" dirty="0"/>
            <a:t>Alzheimer’s disease</a:t>
          </a:r>
        </a:p>
      </dgm:t>
    </dgm:pt>
    <dgm:pt modelId="{DDF0DD18-8F9E-4D7B-BF45-E91876E3E8EC}" type="parTrans" cxnId="{BA85FE64-72ED-4AA6-A74D-58E2F28884E7}">
      <dgm:prSet/>
      <dgm:spPr/>
      <dgm:t>
        <a:bodyPr/>
        <a:lstStyle/>
        <a:p>
          <a:endParaRPr lang="en-US"/>
        </a:p>
      </dgm:t>
    </dgm:pt>
    <dgm:pt modelId="{DA9D0659-F803-4795-B66D-E136CF18C0AA}" type="sibTrans" cxnId="{BA85FE64-72ED-4AA6-A74D-58E2F28884E7}">
      <dgm:prSet/>
      <dgm:spPr/>
      <dgm:t>
        <a:bodyPr/>
        <a:lstStyle/>
        <a:p>
          <a:endParaRPr lang="en-US"/>
        </a:p>
      </dgm:t>
    </dgm:pt>
    <dgm:pt modelId="{6E73FB49-5744-4798-B025-937DF6265482}">
      <dgm:prSet phldrT="[Text]"/>
      <dgm:spPr/>
      <dgm:t>
        <a:bodyPr/>
        <a:lstStyle/>
        <a:p>
          <a:r>
            <a:rPr lang="en-US" dirty="0"/>
            <a:t>Federated Learning</a:t>
          </a:r>
        </a:p>
      </dgm:t>
    </dgm:pt>
    <dgm:pt modelId="{A3BFBA03-78CA-4C38-98C5-95C611D39291}" type="parTrans" cxnId="{C4669FA7-AB2D-4711-B941-35EBCA9617B3}">
      <dgm:prSet/>
      <dgm:spPr/>
      <dgm:t>
        <a:bodyPr/>
        <a:lstStyle/>
        <a:p>
          <a:endParaRPr lang="en-US"/>
        </a:p>
      </dgm:t>
    </dgm:pt>
    <dgm:pt modelId="{121A5FAE-F636-423B-8233-4D5CCFB3F97B}" type="sibTrans" cxnId="{C4669FA7-AB2D-4711-B941-35EBCA9617B3}">
      <dgm:prSet/>
      <dgm:spPr/>
      <dgm:t>
        <a:bodyPr/>
        <a:lstStyle/>
        <a:p>
          <a:endParaRPr lang="en-US"/>
        </a:p>
      </dgm:t>
    </dgm:pt>
    <dgm:pt modelId="{DEAF9FB8-5042-4111-A45A-875621558634}">
      <dgm:prSet phldrT="[Text]"/>
      <dgm:spPr/>
      <dgm:t>
        <a:bodyPr/>
        <a:lstStyle/>
        <a:p>
          <a:r>
            <a:rPr lang="en-US" dirty="0"/>
            <a:t>Neural Networks</a:t>
          </a:r>
        </a:p>
      </dgm:t>
    </dgm:pt>
    <dgm:pt modelId="{ABA4F9FA-A4AF-4F43-893A-B8C076C86395}" type="parTrans" cxnId="{F4541F6C-A5F4-4EE2-810A-68D2E617A34E}">
      <dgm:prSet/>
      <dgm:spPr/>
      <dgm:t>
        <a:bodyPr/>
        <a:lstStyle/>
        <a:p>
          <a:endParaRPr lang="en-US"/>
        </a:p>
      </dgm:t>
    </dgm:pt>
    <dgm:pt modelId="{9027EE97-BF27-4FD9-8085-5A420C409916}" type="sibTrans" cxnId="{F4541F6C-A5F4-4EE2-810A-68D2E617A34E}">
      <dgm:prSet/>
      <dgm:spPr/>
      <dgm:t>
        <a:bodyPr/>
        <a:lstStyle/>
        <a:p>
          <a:endParaRPr lang="en-US"/>
        </a:p>
      </dgm:t>
    </dgm:pt>
    <dgm:pt modelId="{7F9BD62F-7B6A-4885-8AF6-A371FA569AF2}">
      <dgm:prSet phldrT="[Text]"/>
      <dgm:spPr/>
      <dgm:t>
        <a:bodyPr/>
        <a:lstStyle/>
        <a:p>
          <a:r>
            <a:rPr lang="en-US" dirty="0"/>
            <a:t>Vision Transformers</a:t>
          </a:r>
        </a:p>
      </dgm:t>
    </dgm:pt>
    <dgm:pt modelId="{EF09AE3D-F380-4FC1-91F1-5F4F1D220B01}" type="parTrans" cxnId="{D5962F1B-D2D8-47C5-898A-90AA1B00F52C}">
      <dgm:prSet/>
      <dgm:spPr/>
      <dgm:t>
        <a:bodyPr/>
        <a:lstStyle/>
        <a:p>
          <a:endParaRPr lang="en-US"/>
        </a:p>
      </dgm:t>
    </dgm:pt>
    <dgm:pt modelId="{343954F9-D592-4AFF-89B3-E1C1DA52D9E9}" type="sibTrans" cxnId="{D5962F1B-D2D8-47C5-898A-90AA1B00F52C}">
      <dgm:prSet/>
      <dgm:spPr/>
      <dgm:t>
        <a:bodyPr/>
        <a:lstStyle/>
        <a:p>
          <a:endParaRPr lang="en-US"/>
        </a:p>
      </dgm:t>
    </dgm:pt>
    <dgm:pt modelId="{2ACC7242-E9D7-40AF-B0D3-425B60984878}">
      <dgm:prSet phldrT="[Text]"/>
      <dgm:spPr>
        <a:solidFill>
          <a:srgbClr val="DAF5FA"/>
        </a:solidFill>
      </dgm:spPr>
      <dgm:t>
        <a:bodyPr/>
        <a:lstStyle/>
        <a:p>
          <a:r>
            <a:rPr lang="en-US" dirty="0"/>
            <a:t>Different Robustness Approaches</a:t>
          </a:r>
        </a:p>
      </dgm:t>
    </dgm:pt>
    <dgm:pt modelId="{531B5185-12E2-450D-9FF7-BB42E5099C9C}" type="parTrans" cxnId="{127D4C89-8D6D-4FF1-B964-1C8C2F074292}">
      <dgm:prSet/>
      <dgm:spPr/>
      <dgm:t>
        <a:bodyPr/>
        <a:lstStyle/>
        <a:p>
          <a:endParaRPr lang="en-US"/>
        </a:p>
      </dgm:t>
    </dgm:pt>
    <dgm:pt modelId="{8E8CFFB3-ACC2-4794-BE71-AAC48A5FCBCB}" type="sibTrans" cxnId="{127D4C89-8D6D-4FF1-B964-1C8C2F074292}">
      <dgm:prSet/>
      <dgm:spPr/>
      <dgm:t>
        <a:bodyPr/>
        <a:lstStyle/>
        <a:p>
          <a:endParaRPr lang="en-US"/>
        </a:p>
      </dgm:t>
    </dgm:pt>
    <dgm:pt modelId="{7D0F501E-A4F8-4169-ADE0-610037ACC1B8}">
      <dgm:prSet phldrT="[Text]"/>
      <dgm:spPr/>
      <dgm:t>
        <a:bodyPr/>
        <a:lstStyle/>
        <a:p>
          <a:r>
            <a:rPr lang="en-US" dirty="0"/>
            <a:t>Our results</a:t>
          </a:r>
        </a:p>
      </dgm:t>
    </dgm:pt>
    <dgm:pt modelId="{BB25CE96-F05A-47B0-A4B6-06665A7A7EC6}" type="parTrans" cxnId="{BB843836-4C16-4A49-9A38-042D04DFC946}">
      <dgm:prSet/>
      <dgm:spPr/>
      <dgm:t>
        <a:bodyPr/>
        <a:lstStyle/>
        <a:p>
          <a:endParaRPr lang="en-US"/>
        </a:p>
      </dgm:t>
    </dgm:pt>
    <dgm:pt modelId="{F3C179BA-8D4E-4EE0-AFA3-BC78BBC04287}" type="sibTrans" cxnId="{BB843836-4C16-4A49-9A38-042D04DFC946}">
      <dgm:prSet/>
      <dgm:spPr/>
      <dgm:t>
        <a:bodyPr/>
        <a:lstStyle/>
        <a:p>
          <a:endParaRPr lang="en-US"/>
        </a:p>
      </dgm:t>
    </dgm:pt>
    <dgm:pt modelId="{06277814-4E44-4C7D-AA4F-78E63551258A}">
      <dgm:prSet phldrT="[Text]"/>
      <dgm:spPr>
        <a:solidFill>
          <a:srgbClr val="FFFFFF"/>
        </a:solidFill>
      </dgm:spPr>
      <dgm:t>
        <a:bodyPr/>
        <a:lstStyle/>
        <a:p>
          <a:r>
            <a:rPr lang="en-US" dirty="0"/>
            <a:t>Robustness in FL</a:t>
          </a:r>
        </a:p>
      </dgm:t>
    </dgm:pt>
    <dgm:pt modelId="{DA5F2BCD-236F-4D36-BD7A-8067CDDC538F}" type="parTrans" cxnId="{D004D7AC-2E56-4F6D-B122-65CDFD858F67}">
      <dgm:prSet/>
      <dgm:spPr/>
      <dgm:t>
        <a:bodyPr/>
        <a:lstStyle/>
        <a:p>
          <a:endParaRPr lang="en-US"/>
        </a:p>
      </dgm:t>
    </dgm:pt>
    <dgm:pt modelId="{A9C82BEA-0A46-4935-8710-1A76195078D0}" type="sibTrans" cxnId="{D004D7AC-2E56-4F6D-B122-65CDFD858F67}">
      <dgm:prSet/>
      <dgm:spPr/>
      <dgm:t>
        <a:bodyPr/>
        <a:lstStyle/>
        <a:p>
          <a:endParaRPr lang="en-US"/>
        </a:p>
      </dgm:t>
    </dgm:pt>
    <dgm:pt modelId="{C0EBD9AF-A8F0-4A9B-97D6-2170B64A0287}" type="pres">
      <dgm:prSet presAssocID="{0AE7FE9E-F02C-4D5A-AE9B-B6B4D865F6E4}" presName="linearFlow" presStyleCnt="0">
        <dgm:presLayoutVars>
          <dgm:resizeHandles val="exact"/>
        </dgm:presLayoutVars>
      </dgm:prSet>
      <dgm:spPr/>
    </dgm:pt>
    <dgm:pt modelId="{BC6379FE-C220-4205-8390-B3C97FEE8CE3}" type="pres">
      <dgm:prSet presAssocID="{89840618-74BC-4686-912A-2388C0F34292}" presName="node" presStyleLbl="node1" presStyleIdx="0" presStyleCnt="7">
        <dgm:presLayoutVars>
          <dgm:bulletEnabled val="1"/>
        </dgm:presLayoutVars>
      </dgm:prSet>
      <dgm:spPr/>
    </dgm:pt>
    <dgm:pt modelId="{57D69A58-F23D-4437-8355-4AB8EDC9CE6D}" type="pres">
      <dgm:prSet presAssocID="{DA9D0659-F803-4795-B66D-E136CF18C0AA}" presName="sibTrans" presStyleLbl="sibTrans2D1" presStyleIdx="0" presStyleCnt="6"/>
      <dgm:spPr/>
    </dgm:pt>
    <dgm:pt modelId="{069D0BF4-B690-4BC9-A15C-E91F456DAC12}" type="pres">
      <dgm:prSet presAssocID="{DA9D0659-F803-4795-B66D-E136CF18C0AA}" presName="connectorText" presStyleLbl="sibTrans2D1" presStyleIdx="0" presStyleCnt="6"/>
      <dgm:spPr/>
    </dgm:pt>
    <dgm:pt modelId="{4F4F7845-7A9B-40B1-8F2E-1F7D91C66408}" type="pres">
      <dgm:prSet presAssocID="{6E73FB49-5744-4798-B025-937DF6265482}" presName="node" presStyleLbl="node1" presStyleIdx="1" presStyleCnt="7">
        <dgm:presLayoutVars>
          <dgm:bulletEnabled val="1"/>
        </dgm:presLayoutVars>
      </dgm:prSet>
      <dgm:spPr/>
    </dgm:pt>
    <dgm:pt modelId="{3363A0CC-60EB-4E3D-8106-EBD576DA1B16}" type="pres">
      <dgm:prSet presAssocID="{121A5FAE-F636-423B-8233-4D5CCFB3F97B}" presName="sibTrans" presStyleLbl="sibTrans2D1" presStyleIdx="1" presStyleCnt="6"/>
      <dgm:spPr/>
    </dgm:pt>
    <dgm:pt modelId="{D97F9335-A0D2-4EFD-82BE-41DB8485567A}" type="pres">
      <dgm:prSet presAssocID="{121A5FAE-F636-423B-8233-4D5CCFB3F97B}" presName="connectorText" presStyleLbl="sibTrans2D1" presStyleIdx="1" presStyleCnt="6"/>
      <dgm:spPr/>
    </dgm:pt>
    <dgm:pt modelId="{183649BC-814A-4837-BD2C-A01F84952BA8}" type="pres">
      <dgm:prSet presAssocID="{DEAF9FB8-5042-4111-A45A-875621558634}" presName="node" presStyleLbl="node1" presStyleIdx="2" presStyleCnt="7">
        <dgm:presLayoutVars>
          <dgm:bulletEnabled val="1"/>
        </dgm:presLayoutVars>
      </dgm:prSet>
      <dgm:spPr/>
    </dgm:pt>
    <dgm:pt modelId="{96A77E21-7CDB-4EB1-91FE-B93C20B5B7B0}" type="pres">
      <dgm:prSet presAssocID="{9027EE97-BF27-4FD9-8085-5A420C409916}" presName="sibTrans" presStyleLbl="sibTrans2D1" presStyleIdx="2" presStyleCnt="6"/>
      <dgm:spPr/>
    </dgm:pt>
    <dgm:pt modelId="{4DAF5FBC-28D7-433B-A83F-4DCD0F0BF88B}" type="pres">
      <dgm:prSet presAssocID="{9027EE97-BF27-4FD9-8085-5A420C409916}" presName="connectorText" presStyleLbl="sibTrans2D1" presStyleIdx="2" presStyleCnt="6"/>
      <dgm:spPr/>
    </dgm:pt>
    <dgm:pt modelId="{390AC714-4882-4D38-956C-4BEB45883C75}" type="pres">
      <dgm:prSet presAssocID="{7F9BD62F-7B6A-4885-8AF6-A371FA569AF2}" presName="node" presStyleLbl="node1" presStyleIdx="3" presStyleCnt="7">
        <dgm:presLayoutVars>
          <dgm:bulletEnabled val="1"/>
        </dgm:presLayoutVars>
      </dgm:prSet>
      <dgm:spPr/>
    </dgm:pt>
    <dgm:pt modelId="{F208BD6B-79D2-4BB2-927E-187AAE405154}" type="pres">
      <dgm:prSet presAssocID="{343954F9-D592-4AFF-89B3-E1C1DA52D9E9}" presName="sibTrans" presStyleLbl="sibTrans2D1" presStyleIdx="3" presStyleCnt="6"/>
      <dgm:spPr/>
    </dgm:pt>
    <dgm:pt modelId="{34AEB680-342B-41CD-B1E8-B2B6FAE78B38}" type="pres">
      <dgm:prSet presAssocID="{343954F9-D592-4AFF-89B3-E1C1DA52D9E9}" presName="connectorText" presStyleLbl="sibTrans2D1" presStyleIdx="3" presStyleCnt="6"/>
      <dgm:spPr/>
    </dgm:pt>
    <dgm:pt modelId="{8EF10C74-B4AE-4190-80BB-7A6B4AC1D9D4}" type="pres">
      <dgm:prSet presAssocID="{06277814-4E44-4C7D-AA4F-78E63551258A}" presName="node" presStyleLbl="node1" presStyleIdx="4" presStyleCnt="7">
        <dgm:presLayoutVars>
          <dgm:bulletEnabled val="1"/>
        </dgm:presLayoutVars>
      </dgm:prSet>
      <dgm:spPr/>
    </dgm:pt>
    <dgm:pt modelId="{53D423B3-DD31-4BAC-9E2E-5792A23C91DF}" type="pres">
      <dgm:prSet presAssocID="{A9C82BEA-0A46-4935-8710-1A76195078D0}" presName="sibTrans" presStyleLbl="sibTrans2D1" presStyleIdx="4" presStyleCnt="6"/>
      <dgm:spPr/>
    </dgm:pt>
    <dgm:pt modelId="{6421271E-1A95-42B2-8739-27911F170330}" type="pres">
      <dgm:prSet presAssocID="{A9C82BEA-0A46-4935-8710-1A76195078D0}" presName="connectorText" presStyleLbl="sibTrans2D1" presStyleIdx="4" presStyleCnt="6"/>
      <dgm:spPr/>
    </dgm:pt>
    <dgm:pt modelId="{3B3DEBA9-9621-41BB-A74D-6B4B9F324479}" type="pres">
      <dgm:prSet presAssocID="{2ACC7242-E9D7-40AF-B0D3-425B60984878}" presName="node" presStyleLbl="node1" presStyleIdx="5" presStyleCnt="7">
        <dgm:presLayoutVars>
          <dgm:bulletEnabled val="1"/>
        </dgm:presLayoutVars>
      </dgm:prSet>
      <dgm:spPr/>
    </dgm:pt>
    <dgm:pt modelId="{703967FD-7EC4-427E-8831-36D4E7593911}" type="pres">
      <dgm:prSet presAssocID="{8E8CFFB3-ACC2-4794-BE71-AAC48A5FCBCB}" presName="sibTrans" presStyleLbl="sibTrans2D1" presStyleIdx="5" presStyleCnt="6"/>
      <dgm:spPr/>
    </dgm:pt>
    <dgm:pt modelId="{1DD51302-4672-4753-8F42-32F19C7B514A}" type="pres">
      <dgm:prSet presAssocID="{8E8CFFB3-ACC2-4794-BE71-AAC48A5FCBCB}" presName="connectorText" presStyleLbl="sibTrans2D1" presStyleIdx="5" presStyleCnt="6"/>
      <dgm:spPr/>
    </dgm:pt>
    <dgm:pt modelId="{5C859DAD-F754-408D-934A-6C8F0763DAE9}" type="pres">
      <dgm:prSet presAssocID="{7D0F501E-A4F8-4169-ADE0-610037ACC1B8}" presName="node" presStyleLbl="node1" presStyleIdx="6" presStyleCnt="7">
        <dgm:presLayoutVars>
          <dgm:bulletEnabled val="1"/>
        </dgm:presLayoutVars>
      </dgm:prSet>
      <dgm:spPr/>
    </dgm:pt>
  </dgm:ptLst>
  <dgm:cxnLst>
    <dgm:cxn modelId="{FA886C03-79B6-459E-A5C6-4903EE12A165}" type="presOf" srcId="{6E73FB49-5744-4798-B025-937DF6265482}" destId="{4F4F7845-7A9B-40B1-8F2E-1F7D91C66408}" srcOrd="0" destOrd="0" presId="urn:microsoft.com/office/officeart/2005/8/layout/process2"/>
    <dgm:cxn modelId="{06DE4A0A-6FAD-43F0-B6A0-1A8E5DDA17F5}" type="presOf" srcId="{8E8CFFB3-ACC2-4794-BE71-AAC48A5FCBCB}" destId="{1DD51302-4672-4753-8F42-32F19C7B514A}" srcOrd="1" destOrd="0" presId="urn:microsoft.com/office/officeart/2005/8/layout/process2"/>
    <dgm:cxn modelId="{E1D60E0C-2AA2-4413-BB62-2D8B44AF2ADB}" type="presOf" srcId="{06277814-4E44-4C7D-AA4F-78E63551258A}" destId="{8EF10C74-B4AE-4190-80BB-7A6B4AC1D9D4}" srcOrd="0" destOrd="0" presId="urn:microsoft.com/office/officeart/2005/8/layout/process2"/>
    <dgm:cxn modelId="{F2B63510-38EA-4B05-ADEF-AB7F58F35030}" type="presOf" srcId="{9027EE97-BF27-4FD9-8085-5A420C409916}" destId="{4DAF5FBC-28D7-433B-A83F-4DCD0F0BF88B}" srcOrd="1" destOrd="0" presId="urn:microsoft.com/office/officeart/2005/8/layout/process2"/>
    <dgm:cxn modelId="{5779B711-938F-4D6E-8B56-75BA7E8FA3F8}" type="presOf" srcId="{89840618-74BC-4686-912A-2388C0F34292}" destId="{BC6379FE-C220-4205-8390-B3C97FEE8CE3}" srcOrd="0" destOrd="0" presId="urn:microsoft.com/office/officeart/2005/8/layout/process2"/>
    <dgm:cxn modelId="{A241381A-6FD2-4543-B4C1-AFDB4492AE0B}" type="presOf" srcId="{9027EE97-BF27-4FD9-8085-5A420C409916}" destId="{96A77E21-7CDB-4EB1-91FE-B93C20B5B7B0}" srcOrd="0" destOrd="0" presId="urn:microsoft.com/office/officeart/2005/8/layout/process2"/>
    <dgm:cxn modelId="{D5962F1B-D2D8-47C5-898A-90AA1B00F52C}" srcId="{0AE7FE9E-F02C-4D5A-AE9B-B6B4D865F6E4}" destId="{7F9BD62F-7B6A-4885-8AF6-A371FA569AF2}" srcOrd="3" destOrd="0" parTransId="{EF09AE3D-F380-4FC1-91F1-5F4F1D220B01}" sibTransId="{343954F9-D592-4AFF-89B3-E1C1DA52D9E9}"/>
    <dgm:cxn modelId="{D9715F35-62CE-47EC-B034-26FCE46999AE}" type="presOf" srcId="{A9C82BEA-0A46-4935-8710-1A76195078D0}" destId="{53D423B3-DD31-4BAC-9E2E-5792A23C91DF}" srcOrd="0" destOrd="0" presId="urn:microsoft.com/office/officeart/2005/8/layout/process2"/>
    <dgm:cxn modelId="{BB843836-4C16-4A49-9A38-042D04DFC946}" srcId="{0AE7FE9E-F02C-4D5A-AE9B-B6B4D865F6E4}" destId="{7D0F501E-A4F8-4169-ADE0-610037ACC1B8}" srcOrd="6" destOrd="0" parTransId="{BB25CE96-F05A-47B0-A4B6-06665A7A7EC6}" sibTransId="{F3C179BA-8D4E-4EE0-AFA3-BC78BBC04287}"/>
    <dgm:cxn modelId="{BA85FE64-72ED-4AA6-A74D-58E2F28884E7}" srcId="{0AE7FE9E-F02C-4D5A-AE9B-B6B4D865F6E4}" destId="{89840618-74BC-4686-912A-2388C0F34292}" srcOrd="0" destOrd="0" parTransId="{DDF0DD18-8F9E-4D7B-BF45-E91876E3E8EC}" sibTransId="{DA9D0659-F803-4795-B66D-E136CF18C0AA}"/>
    <dgm:cxn modelId="{F4541F6C-A5F4-4EE2-810A-68D2E617A34E}" srcId="{0AE7FE9E-F02C-4D5A-AE9B-B6B4D865F6E4}" destId="{DEAF9FB8-5042-4111-A45A-875621558634}" srcOrd="2" destOrd="0" parTransId="{ABA4F9FA-A4AF-4F43-893A-B8C076C86395}" sibTransId="{9027EE97-BF27-4FD9-8085-5A420C409916}"/>
    <dgm:cxn modelId="{EAFD9D53-1D34-4E53-9B45-8D6E416A3074}" type="presOf" srcId="{343954F9-D592-4AFF-89B3-E1C1DA52D9E9}" destId="{F208BD6B-79D2-4BB2-927E-187AAE405154}" srcOrd="0" destOrd="0" presId="urn:microsoft.com/office/officeart/2005/8/layout/process2"/>
    <dgm:cxn modelId="{17C8747F-93D0-4744-8C7B-A97B1DB82832}" type="presOf" srcId="{7F9BD62F-7B6A-4885-8AF6-A371FA569AF2}" destId="{390AC714-4882-4D38-956C-4BEB45883C75}" srcOrd="0" destOrd="0" presId="urn:microsoft.com/office/officeart/2005/8/layout/process2"/>
    <dgm:cxn modelId="{25083C89-8385-4513-89B6-799052917117}" type="presOf" srcId="{121A5FAE-F636-423B-8233-4D5CCFB3F97B}" destId="{D97F9335-A0D2-4EFD-82BE-41DB8485567A}" srcOrd="1" destOrd="0" presId="urn:microsoft.com/office/officeart/2005/8/layout/process2"/>
    <dgm:cxn modelId="{127D4C89-8D6D-4FF1-B964-1C8C2F074292}" srcId="{0AE7FE9E-F02C-4D5A-AE9B-B6B4D865F6E4}" destId="{2ACC7242-E9D7-40AF-B0D3-425B60984878}" srcOrd="5" destOrd="0" parTransId="{531B5185-12E2-450D-9FF7-BB42E5099C9C}" sibTransId="{8E8CFFB3-ACC2-4794-BE71-AAC48A5FCBCB}"/>
    <dgm:cxn modelId="{C4669FA7-AB2D-4711-B941-35EBCA9617B3}" srcId="{0AE7FE9E-F02C-4D5A-AE9B-B6B4D865F6E4}" destId="{6E73FB49-5744-4798-B025-937DF6265482}" srcOrd="1" destOrd="0" parTransId="{A3BFBA03-78CA-4C38-98C5-95C611D39291}" sibTransId="{121A5FAE-F636-423B-8233-4D5CCFB3F97B}"/>
    <dgm:cxn modelId="{7A1E01AB-BDB6-4CF2-A6CF-D6A96A978FA8}" type="presOf" srcId="{0AE7FE9E-F02C-4D5A-AE9B-B6B4D865F6E4}" destId="{C0EBD9AF-A8F0-4A9B-97D6-2170B64A0287}" srcOrd="0" destOrd="0" presId="urn:microsoft.com/office/officeart/2005/8/layout/process2"/>
    <dgm:cxn modelId="{D004D7AC-2E56-4F6D-B122-65CDFD858F67}" srcId="{0AE7FE9E-F02C-4D5A-AE9B-B6B4D865F6E4}" destId="{06277814-4E44-4C7D-AA4F-78E63551258A}" srcOrd="4" destOrd="0" parTransId="{DA5F2BCD-236F-4D36-BD7A-8067CDDC538F}" sibTransId="{A9C82BEA-0A46-4935-8710-1A76195078D0}"/>
    <dgm:cxn modelId="{9EA414AF-83CE-419F-A617-7652B647658D}" type="presOf" srcId="{DA9D0659-F803-4795-B66D-E136CF18C0AA}" destId="{069D0BF4-B690-4BC9-A15C-E91F456DAC12}" srcOrd="1" destOrd="0" presId="urn:microsoft.com/office/officeart/2005/8/layout/process2"/>
    <dgm:cxn modelId="{F36ED2C5-058A-4948-95D0-C7C62FE9DD04}" type="presOf" srcId="{A9C82BEA-0A46-4935-8710-1A76195078D0}" destId="{6421271E-1A95-42B2-8739-27911F170330}" srcOrd="1" destOrd="0" presId="urn:microsoft.com/office/officeart/2005/8/layout/process2"/>
    <dgm:cxn modelId="{E3F6F5D9-F68E-479D-A7E2-28CA391DEFB6}" type="presOf" srcId="{DA9D0659-F803-4795-B66D-E136CF18C0AA}" destId="{57D69A58-F23D-4437-8355-4AB8EDC9CE6D}" srcOrd="0" destOrd="0" presId="urn:microsoft.com/office/officeart/2005/8/layout/process2"/>
    <dgm:cxn modelId="{97F591DB-2182-4895-AED0-58B12BF03264}" type="presOf" srcId="{7D0F501E-A4F8-4169-ADE0-610037ACC1B8}" destId="{5C859DAD-F754-408D-934A-6C8F0763DAE9}" srcOrd="0" destOrd="0" presId="urn:microsoft.com/office/officeart/2005/8/layout/process2"/>
    <dgm:cxn modelId="{3C18AEDD-676C-4D31-9327-A302A62EBD80}" type="presOf" srcId="{343954F9-D592-4AFF-89B3-E1C1DA52D9E9}" destId="{34AEB680-342B-41CD-B1E8-B2B6FAE78B38}" srcOrd="1" destOrd="0" presId="urn:microsoft.com/office/officeart/2005/8/layout/process2"/>
    <dgm:cxn modelId="{FB6760ED-7272-4FBF-AFE9-6D57617C9620}" type="presOf" srcId="{DEAF9FB8-5042-4111-A45A-875621558634}" destId="{183649BC-814A-4837-BD2C-A01F84952BA8}" srcOrd="0" destOrd="0" presId="urn:microsoft.com/office/officeart/2005/8/layout/process2"/>
    <dgm:cxn modelId="{D63CB5F2-9A6D-4358-8904-97B1FD2B8616}" type="presOf" srcId="{8E8CFFB3-ACC2-4794-BE71-AAC48A5FCBCB}" destId="{703967FD-7EC4-427E-8831-36D4E7593911}" srcOrd="0" destOrd="0" presId="urn:microsoft.com/office/officeart/2005/8/layout/process2"/>
    <dgm:cxn modelId="{431971F7-1379-4583-A3F6-447876D12F30}" type="presOf" srcId="{2ACC7242-E9D7-40AF-B0D3-425B60984878}" destId="{3B3DEBA9-9621-41BB-A74D-6B4B9F324479}" srcOrd="0" destOrd="0" presId="urn:microsoft.com/office/officeart/2005/8/layout/process2"/>
    <dgm:cxn modelId="{6D3DF6F7-276E-4665-951D-FB3A5E419397}" type="presOf" srcId="{121A5FAE-F636-423B-8233-4D5CCFB3F97B}" destId="{3363A0CC-60EB-4E3D-8106-EBD576DA1B16}" srcOrd="0" destOrd="0" presId="urn:microsoft.com/office/officeart/2005/8/layout/process2"/>
    <dgm:cxn modelId="{14974EE9-FA23-4B47-82B9-C4D35FA2326A}" type="presParOf" srcId="{C0EBD9AF-A8F0-4A9B-97D6-2170B64A0287}" destId="{BC6379FE-C220-4205-8390-B3C97FEE8CE3}" srcOrd="0" destOrd="0" presId="urn:microsoft.com/office/officeart/2005/8/layout/process2"/>
    <dgm:cxn modelId="{DC76A459-B49C-4D14-8D3D-17E6FAFB4ED9}" type="presParOf" srcId="{C0EBD9AF-A8F0-4A9B-97D6-2170B64A0287}" destId="{57D69A58-F23D-4437-8355-4AB8EDC9CE6D}" srcOrd="1" destOrd="0" presId="urn:microsoft.com/office/officeart/2005/8/layout/process2"/>
    <dgm:cxn modelId="{96191D6C-F805-4198-9368-4A8AA687BDB5}" type="presParOf" srcId="{57D69A58-F23D-4437-8355-4AB8EDC9CE6D}" destId="{069D0BF4-B690-4BC9-A15C-E91F456DAC12}" srcOrd="0" destOrd="0" presId="urn:microsoft.com/office/officeart/2005/8/layout/process2"/>
    <dgm:cxn modelId="{2BDF56AC-BF8E-4F24-B9AA-F081DF16A89A}" type="presParOf" srcId="{C0EBD9AF-A8F0-4A9B-97D6-2170B64A0287}" destId="{4F4F7845-7A9B-40B1-8F2E-1F7D91C66408}" srcOrd="2" destOrd="0" presId="urn:microsoft.com/office/officeart/2005/8/layout/process2"/>
    <dgm:cxn modelId="{110A0E7C-6466-4714-B98E-021226D485A6}" type="presParOf" srcId="{C0EBD9AF-A8F0-4A9B-97D6-2170B64A0287}" destId="{3363A0CC-60EB-4E3D-8106-EBD576DA1B16}" srcOrd="3" destOrd="0" presId="urn:microsoft.com/office/officeart/2005/8/layout/process2"/>
    <dgm:cxn modelId="{3ED64D87-B6B3-4D3B-B659-C4587A9D82A5}" type="presParOf" srcId="{3363A0CC-60EB-4E3D-8106-EBD576DA1B16}" destId="{D97F9335-A0D2-4EFD-82BE-41DB8485567A}" srcOrd="0" destOrd="0" presId="urn:microsoft.com/office/officeart/2005/8/layout/process2"/>
    <dgm:cxn modelId="{5E789EDB-6550-46BB-A7D7-34D4EA6924C7}" type="presParOf" srcId="{C0EBD9AF-A8F0-4A9B-97D6-2170B64A0287}" destId="{183649BC-814A-4837-BD2C-A01F84952BA8}" srcOrd="4" destOrd="0" presId="urn:microsoft.com/office/officeart/2005/8/layout/process2"/>
    <dgm:cxn modelId="{DC480237-37A5-4460-8B58-26F5BBB73217}" type="presParOf" srcId="{C0EBD9AF-A8F0-4A9B-97D6-2170B64A0287}" destId="{96A77E21-7CDB-4EB1-91FE-B93C20B5B7B0}" srcOrd="5" destOrd="0" presId="urn:microsoft.com/office/officeart/2005/8/layout/process2"/>
    <dgm:cxn modelId="{4082548C-7D5F-4FFF-BE03-08A0DD9920F7}" type="presParOf" srcId="{96A77E21-7CDB-4EB1-91FE-B93C20B5B7B0}" destId="{4DAF5FBC-28D7-433B-A83F-4DCD0F0BF88B}" srcOrd="0" destOrd="0" presId="urn:microsoft.com/office/officeart/2005/8/layout/process2"/>
    <dgm:cxn modelId="{362CE7C4-B69B-44EA-A3C3-F5181F54E8E6}" type="presParOf" srcId="{C0EBD9AF-A8F0-4A9B-97D6-2170B64A0287}" destId="{390AC714-4882-4D38-956C-4BEB45883C75}" srcOrd="6" destOrd="0" presId="urn:microsoft.com/office/officeart/2005/8/layout/process2"/>
    <dgm:cxn modelId="{23A066D2-6C8B-422D-BF36-8CDBDD646891}" type="presParOf" srcId="{C0EBD9AF-A8F0-4A9B-97D6-2170B64A0287}" destId="{F208BD6B-79D2-4BB2-927E-187AAE405154}" srcOrd="7" destOrd="0" presId="urn:microsoft.com/office/officeart/2005/8/layout/process2"/>
    <dgm:cxn modelId="{D2D2B4C7-2E36-40D9-A470-A388680C774F}" type="presParOf" srcId="{F208BD6B-79D2-4BB2-927E-187AAE405154}" destId="{34AEB680-342B-41CD-B1E8-B2B6FAE78B38}" srcOrd="0" destOrd="0" presId="urn:microsoft.com/office/officeart/2005/8/layout/process2"/>
    <dgm:cxn modelId="{D516F73E-9677-4353-AFE8-2451153E6139}" type="presParOf" srcId="{C0EBD9AF-A8F0-4A9B-97D6-2170B64A0287}" destId="{8EF10C74-B4AE-4190-80BB-7A6B4AC1D9D4}" srcOrd="8" destOrd="0" presId="urn:microsoft.com/office/officeart/2005/8/layout/process2"/>
    <dgm:cxn modelId="{AC3DBB15-D704-4F5D-B34B-92F952451E1B}" type="presParOf" srcId="{C0EBD9AF-A8F0-4A9B-97D6-2170B64A0287}" destId="{53D423B3-DD31-4BAC-9E2E-5792A23C91DF}" srcOrd="9" destOrd="0" presId="urn:microsoft.com/office/officeart/2005/8/layout/process2"/>
    <dgm:cxn modelId="{45DEB160-531A-45C8-BF15-6A67D6EF3ECA}" type="presParOf" srcId="{53D423B3-DD31-4BAC-9E2E-5792A23C91DF}" destId="{6421271E-1A95-42B2-8739-27911F170330}" srcOrd="0" destOrd="0" presId="urn:microsoft.com/office/officeart/2005/8/layout/process2"/>
    <dgm:cxn modelId="{5771CFCC-E7F2-46E3-A953-6AA8B151235C}" type="presParOf" srcId="{C0EBD9AF-A8F0-4A9B-97D6-2170B64A0287}" destId="{3B3DEBA9-9621-41BB-A74D-6B4B9F324479}" srcOrd="10" destOrd="0" presId="urn:microsoft.com/office/officeart/2005/8/layout/process2"/>
    <dgm:cxn modelId="{007B5A7D-2F97-4F43-A2D2-7B62FBF99BEC}" type="presParOf" srcId="{C0EBD9AF-A8F0-4A9B-97D6-2170B64A0287}" destId="{703967FD-7EC4-427E-8831-36D4E7593911}" srcOrd="11" destOrd="0" presId="urn:microsoft.com/office/officeart/2005/8/layout/process2"/>
    <dgm:cxn modelId="{F9DF6459-DC4F-45B2-B77D-D3E74DE7ACEF}" type="presParOf" srcId="{703967FD-7EC4-427E-8831-36D4E7593911}" destId="{1DD51302-4672-4753-8F42-32F19C7B514A}" srcOrd="0" destOrd="0" presId="urn:microsoft.com/office/officeart/2005/8/layout/process2"/>
    <dgm:cxn modelId="{7C9CC505-044A-4372-B81C-3778CB318727}" type="presParOf" srcId="{C0EBD9AF-A8F0-4A9B-97D6-2170B64A0287}" destId="{5C859DAD-F754-408D-934A-6C8F0763DAE9}" srcOrd="12" destOrd="0" presId="urn:microsoft.com/office/officeart/2005/8/layout/process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0AE7FE9E-F02C-4D5A-AE9B-B6B4D865F6E4}" type="doc">
      <dgm:prSet loTypeId="urn:microsoft.com/office/officeart/2005/8/layout/process2" loCatId="process" qsTypeId="urn:microsoft.com/office/officeart/2005/8/quickstyle/simple1" qsCatId="simple" csTypeId="urn:microsoft.com/office/officeart/2005/8/colors/accent2_1" csCatId="accent2" phldr="1"/>
      <dgm:spPr/>
    </dgm:pt>
    <dgm:pt modelId="{89840618-74BC-4686-912A-2388C0F34292}">
      <dgm:prSet phldrT="[Text]"/>
      <dgm:spPr>
        <a:solidFill>
          <a:schemeClr val="bg1"/>
        </a:solidFill>
      </dgm:spPr>
      <dgm:t>
        <a:bodyPr/>
        <a:lstStyle/>
        <a:p>
          <a:r>
            <a:rPr lang="en-US" dirty="0"/>
            <a:t>Alzheimer’s disease</a:t>
          </a:r>
        </a:p>
      </dgm:t>
    </dgm:pt>
    <dgm:pt modelId="{DDF0DD18-8F9E-4D7B-BF45-E91876E3E8EC}" type="parTrans" cxnId="{BA85FE64-72ED-4AA6-A74D-58E2F28884E7}">
      <dgm:prSet/>
      <dgm:spPr/>
      <dgm:t>
        <a:bodyPr/>
        <a:lstStyle/>
        <a:p>
          <a:endParaRPr lang="en-US"/>
        </a:p>
      </dgm:t>
    </dgm:pt>
    <dgm:pt modelId="{DA9D0659-F803-4795-B66D-E136CF18C0AA}" type="sibTrans" cxnId="{BA85FE64-72ED-4AA6-A74D-58E2F28884E7}">
      <dgm:prSet/>
      <dgm:spPr/>
      <dgm:t>
        <a:bodyPr/>
        <a:lstStyle/>
        <a:p>
          <a:endParaRPr lang="en-US"/>
        </a:p>
      </dgm:t>
    </dgm:pt>
    <dgm:pt modelId="{6E73FB49-5744-4798-B025-937DF6265482}">
      <dgm:prSet phldrT="[Text]"/>
      <dgm:spPr/>
      <dgm:t>
        <a:bodyPr/>
        <a:lstStyle/>
        <a:p>
          <a:r>
            <a:rPr lang="en-US" dirty="0"/>
            <a:t>Federated Learning</a:t>
          </a:r>
        </a:p>
      </dgm:t>
    </dgm:pt>
    <dgm:pt modelId="{A3BFBA03-78CA-4C38-98C5-95C611D39291}" type="parTrans" cxnId="{C4669FA7-AB2D-4711-B941-35EBCA9617B3}">
      <dgm:prSet/>
      <dgm:spPr/>
      <dgm:t>
        <a:bodyPr/>
        <a:lstStyle/>
        <a:p>
          <a:endParaRPr lang="en-US"/>
        </a:p>
      </dgm:t>
    </dgm:pt>
    <dgm:pt modelId="{121A5FAE-F636-423B-8233-4D5CCFB3F97B}" type="sibTrans" cxnId="{C4669FA7-AB2D-4711-B941-35EBCA9617B3}">
      <dgm:prSet/>
      <dgm:spPr/>
      <dgm:t>
        <a:bodyPr/>
        <a:lstStyle/>
        <a:p>
          <a:endParaRPr lang="en-US"/>
        </a:p>
      </dgm:t>
    </dgm:pt>
    <dgm:pt modelId="{DEAF9FB8-5042-4111-A45A-875621558634}">
      <dgm:prSet phldrT="[Text]"/>
      <dgm:spPr/>
      <dgm:t>
        <a:bodyPr/>
        <a:lstStyle/>
        <a:p>
          <a:r>
            <a:rPr lang="en-US" dirty="0"/>
            <a:t>Neural Networks</a:t>
          </a:r>
        </a:p>
      </dgm:t>
    </dgm:pt>
    <dgm:pt modelId="{ABA4F9FA-A4AF-4F43-893A-B8C076C86395}" type="parTrans" cxnId="{F4541F6C-A5F4-4EE2-810A-68D2E617A34E}">
      <dgm:prSet/>
      <dgm:spPr/>
      <dgm:t>
        <a:bodyPr/>
        <a:lstStyle/>
        <a:p>
          <a:endParaRPr lang="en-US"/>
        </a:p>
      </dgm:t>
    </dgm:pt>
    <dgm:pt modelId="{9027EE97-BF27-4FD9-8085-5A420C409916}" type="sibTrans" cxnId="{F4541F6C-A5F4-4EE2-810A-68D2E617A34E}">
      <dgm:prSet/>
      <dgm:spPr/>
      <dgm:t>
        <a:bodyPr/>
        <a:lstStyle/>
        <a:p>
          <a:endParaRPr lang="en-US"/>
        </a:p>
      </dgm:t>
    </dgm:pt>
    <dgm:pt modelId="{7F9BD62F-7B6A-4885-8AF6-A371FA569AF2}">
      <dgm:prSet phldrT="[Text]"/>
      <dgm:spPr/>
      <dgm:t>
        <a:bodyPr/>
        <a:lstStyle/>
        <a:p>
          <a:r>
            <a:rPr lang="en-US" dirty="0"/>
            <a:t>Vision Transformers</a:t>
          </a:r>
        </a:p>
      </dgm:t>
    </dgm:pt>
    <dgm:pt modelId="{EF09AE3D-F380-4FC1-91F1-5F4F1D220B01}" type="parTrans" cxnId="{D5962F1B-D2D8-47C5-898A-90AA1B00F52C}">
      <dgm:prSet/>
      <dgm:spPr/>
      <dgm:t>
        <a:bodyPr/>
        <a:lstStyle/>
        <a:p>
          <a:endParaRPr lang="en-US"/>
        </a:p>
      </dgm:t>
    </dgm:pt>
    <dgm:pt modelId="{343954F9-D592-4AFF-89B3-E1C1DA52D9E9}" type="sibTrans" cxnId="{D5962F1B-D2D8-47C5-898A-90AA1B00F52C}">
      <dgm:prSet/>
      <dgm:spPr/>
      <dgm:t>
        <a:bodyPr/>
        <a:lstStyle/>
        <a:p>
          <a:endParaRPr lang="en-US"/>
        </a:p>
      </dgm:t>
    </dgm:pt>
    <dgm:pt modelId="{2ACC7242-E9D7-40AF-B0D3-425B60984878}">
      <dgm:prSet phldrT="[Text]"/>
      <dgm:spPr>
        <a:solidFill>
          <a:srgbClr val="DAF5FA"/>
        </a:solidFill>
      </dgm:spPr>
      <dgm:t>
        <a:bodyPr/>
        <a:lstStyle/>
        <a:p>
          <a:r>
            <a:rPr lang="en-US" dirty="0"/>
            <a:t>Different Robustness Approaches</a:t>
          </a:r>
        </a:p>
      </dgm:t>
    </dgm:pt>
    <dgm:pt modelId="{531B5185-12E2-450D-9FF7-BB42E5099C9C}" type="parTrans" cxnId="{127D4C89-8D6D-4FF1-B964-1C8C2F074292}">
      <dgm:prSet/>
      <dgm:spPr/>
      <dgm:t>
        <a:bodyPr/>
        <a:lstStyle/>
        <a:p>
          <a:endParaRPr lang="en-US"/>
        </a:p>
      </dgm:t>
    </dgm:pt>
    <dgm:pt modelId="{8E8CFFB3-ACC2-4794-BE71-AAC48A5FCBCB}" type="sibTrans" cxnId="{127D4C89-8D6D-4FF1-B964-1C8C2F074292}">
      <dgm:prSet/>
      <dgm:spPr/>
      <dgm:t>
        <a:bodyPr/>
        <a:lstStyle/>
        <a:p>
          <a:endParaRPr lang="en-US"/>
        </a:p>
      </dgm:t>
    </dgm:pt>
    <dgm:pt modelId="{7D0F501E-A4F8-4169-ADE0-610037ACC1B8}">
      <dgm:prSet phldrT="[Text]"/>
      <dgm:spPr/>
      <dgm:t>
        <a:bodyPr/>
        <a:lstStyle/>
        <a:p>
          <a:r>
            <a:rPr lang="en-US" dirty="0"/>
            <a:t>Our results</a:t>
          </a:r>
        </a:p>
      </dgm:t>
    </dgm:pt>
    <dgm:pt modelId="{BB25CE96-F05A-47B0-A4B6-06665A7A7EC6}" type="parTrans" cxnId="{BB843836-4C16-4A49-9A38-042D04DFC946}">
      <dgm:prSet/>
      <dgm:spPr/>
      <dgm:t>
        <a:bodyPr/>
        <a:lstStyle/>
        <a:p>
          <a:endParaRPr lang="en-US"/>
        </a:p>
      </dgm:t>
    </dgm:pt>
    <dgm:pt modelId="{F3C179BA-8D4E-4EE0-AFA3-BC78BBC04287}" type="sibTrans" cxnId="{BB843836-4C16-4A49-9A38-042D04DFC946}">
      <dgm:prSet/>
      <dgm:spPr/>
      <dgm:t>
        <a:bodyPr/>
        <a:lstStyle/>
        <a:p>
          <a:endParaRPr lang="en-US"/>
        </a:p>
      </dgm:t>
    </dgm:pt>
    <dgm:pt modelId="{06277814-4E44-4C7D-AA4F-78E63551258A}">
      <dgm:prSet phldrT="[Text]"/>
      <dgm:spPr>
        <a:solidFill>
          <a:srgbClr val="FFFFFF"/>
        </a:solidFill>
      </dgm:spPr>
      <dgm:t>
        <a:bodyPr/>
        <a:lstStyle/>
        <a:p>
          <a:r>
            <a:rPr lang="en-US" dirty="0"/>
            <a:t>Robustness in FL</a:t>
          </a:r>
        </a:p>
      </dgm:t>
    </dgm:pt>
    <dgm:pt modelId="{DA5F2BCD-236F-4D36-BD7A-8067CDDC538F}" type="parTrans" cxnId="{D004D7AC-2E56-4F6D-B122-65CDFD858F67}">
      <dgm:prSet/>
      <dgm:spPr/>
      <dgm:t>
        <a:bodyPr/>
        <a:lstStyle/>
        <a:p>
          <a:endParaRPr lang="en-US"/>
        </a:p>
      </dgm:t>
    </dgm:pt>
    <dgm:pt modelId="{A9C82BEA-0A46-4935-8710-1A76195078D0}" type="sibTrans" cxnId="{D004D7AC-2E56-4F6D-B122-65CDFD858F67}">
      <dgm:prSet/>
      <dgm:spPr/>
      <dgm:t>
        <a:bodyPr/>
        <a:lstStyle/>
        <a:p>
          <a:endParaRPr lang="en-US"/>
        </a:p>
      </dgm:t>
    </dgm:pt>
    <dgm:pt modelId="{C0EBD9AF-A8F0-4A9B-97D6-2170B64A0287}" type="pres">
      <dgm:prSet presAssocID="{0AE7FE9E-F02C-4D5A-AE9B-B6B4D865F6E4}" presName="linearFlow" presStyleCnt="0">
        <dgm:presLayoutVars>
          <dgm:resizeHandles val="exact"/>
        </dgm:presLayoutVars>
      </dgm:prSet>
      <dgm:spPr/>
    </dgm:pt>
    <dgm:pt modelId="{BC6379FE-C220-4205-8390-B3C97FEE8CE3}" type="pres">
      <dgm:prSet presAssocID="{89840618-74BC-4686-912A-2388C0F34292}" presName="node" presStyleLbl="node1" presStyleIdx="0" presStyleCnt="7">
        <dgm:presLayoutVars>
          <dgm:bulletEnabled val="1"/>
        </dgm:presLayoutVars>
      </dgm:prSet>
      <dgm:spPr/>
    </dgm:pt>
    <dgm:pt modelId="{57D69A58-F23D-4437-8355-4AB8EDC9CE6D}" type="pres">
      <dgm:prSet presAssocID="{DA9D0659-F803-4795-B66D-E136CF18C0AA}" presName="sibTrans" presStyleLbl="sibTrans2D1" presStyleIdx="0" presStyleCnt="6"/>
      <dgm:spPr/>
    </dgm:pt>
    <dgm:pt modelId="{069D0BF4-B690-4BC9-A15C-E91F456DAC12}" type="pres">
      <dgm:prSet presAssocID="{DA9D0659-F803-4795-B66D-E136CF18C0AA}" presName="connectorText" presStyleLbl="sibTrans2D1" presStyleIdx="0" presStyleCnt="6"/>
      <dgm:spPr/>
    </dgm:pt>
    <dgm:pt modelId="{4F4F7845-7A9B-40B1-8F2E-1F7D91C66408}" type="pres">
      <dgm:prSet presAssocID="{6E73FB49-5744-4798-B025-937DF6265482}" presName="node" presStyleLbl="node1" presStyleIdx="1" presStyleCnt="7">
        <dgm:presLayoutVars>
          <dgm:bulletEnabled val="1"/>
        </dgm:presLayoutVars>
      </dgm:prSet>
      <dgm:spPr/>
    </dgm:pt>
    <dgm:pt modelId="{3363A0CC-60EB-4E3D-8106-EBD576DA1B16}" type="pres">
      <dgm:prSet presAssocID="{121A5FAE-F636-423B-8233-4D5CCFB3F97B}" presName="sibTrans" presStyleLbl="sibTrans2D1" presStyleIdx="1" presStyleCnt="6"/>
      <dgm:spPr/>
    </dgm:pt>
    <dgm:pt modelId="{D97F9335-A0D2-4EFD-82BE-41DB8485567A}" type="pres">
      <dgm:prSet presAssocID="{121A5FAE-F636-423B-8233-4D5CCFB3F97B}" presName="connectorText" presStyleLbl="sibTrans2D1" presStyleIdx="1" presStyleCnt="6"/>
      <dgm:spPr/>
    </dgm:pt>
    <dgm:pt modelId="{183649BC-814A-4837-BD2C-A01F84952BA8}" type="pres">
      <dgm:prSet presAssocID="{DEAF9FB8-5042-4111-A45A-875621558634}" presName="node" presStyleLbl="node1" presStyleIdx="2" presStyleCnt="7">
        <dgm:presLayoutVars>
          <dgm:bulletEnabled val="1"/>
        </dgm:presLayoutVars>
      </dgm:prSet>
      <dgm:spPr/>
    </dgm:pt>
    <dgm:pt modelId="{96A77E21-7CDB-4EB1-91FE-B93C20B5B7B0}" type="pres">
      <dgm:prSet presAssocID="{9027EE97-BF27-4FD9-8085-5A420C409916}" presName="sibTrans" presStyleLbl="sibTrans2D1" presStyleIdx="2" presStyleCnt="6"/>
      <dgm:spPr/>
    </dgm:pt>
    <dgm:pt modelId="{4DAF5FBC-28D7-433B-A83F-4DCD0F0BF88B}" type="pres">
      <dgm:prSet presAssocID="{9027EE97-BF27-4FD9-8085-5A420C409916}" presName="connectorText" presStyleLbl="sibTrans2D1" presStyleIdx="2" presStyleCnt="6"/>
      <dgm:spPr/>
    </dgm:pt>
    <dgm:pt modelId="{390AC714-4882-4D38-956C-4BEB45883C75}" type="pres">
      <dgm:prSet presAssocID="{7F9BD62F-7B6A-4885-8AF6-A371FA569AF2}" presName="node" presStyleLbl="node1" presStyleIdx="3" presStyleCnt="7">
        <dgm:presLayoutVars>
          <dgm:bulletEnabled val="1"/>
        </dgm:presLayoutVars>
      </dgm:prSet>
      <dgm:spPr/>
    </dgm:pt>
    <dgm:pt modelId="{F208BD6B-79D2-4BB2-927E-187AAE405154}" type="pres">
      <dgm:prSet presAssocID="{343954F9-D592-4AFF-89B3-E1C1DA52D9E9}" presName="sibTrans" presStyleLbl="sibTrans2D1" presStyleIdx="3" presStyleCnt="6"/>
      <dgm:spPr/>
    </dgm:pt>
    <dgm:pt modelId="{34AEB680-342B-41CD-B1E8-B2B6FAE78B38}" type="pres">
      <dgm:prSet presAssocID="{343954F9-D592-4AFF-89B3-E1C1DA52D9E9}" presName="connectorText" presStyleLbl="sibTrans2D1" presStyleIdx="3" presStyleCnt="6"/>
      <dgm:spPr/>
    </dgm:pt>
    <dgm:pt modelId="{8EF10C74-B4AE-4190-80BB-7A6B4AC1D9D4}" type="pres">
      <dgm:prSet presAssocID="{06277814-4E44-4C7D-AA4F-78E63551258A}" presName="node" presStyleLbl="node1" presStyleIdx="4" presStyleCnt="7">
        <dgm:presLayoutVars>
          <dgm:bulletEnabled val="1"/>
        </dgm:presLayoutVars>
      </dgm:prSet>
      <dgm:spPr/>
    </dgm:pt>
    <dgm:pt modelId="{53D423B3-DD31-4BAC-9E2E-5792A23C91DF}" type="pres">
      <dgm:prSet presAssocID="{A9C82BEA-0A46-4935-8710-1A76195078D0}" presName="sibTrans" presStyleLbl="sibTrans2D1" presStyleIdx="4" presStyleCnt="6"/>
      <dgm:spPr/>
    </dgm:pt>
    <dgm:pt modelId="{6421271E-1A95-42B2-8739-27911F170330}" type="pres">
      <dgm:prSet presAssocID="{A9C82BEA-0A46-4935-8710-1A76195078D0}" presName="connectorText" presStyleLbl="sibTrans2D1" presStyleIdx="4" presStyleCnt="6"/>
      <dgm:spPr/>
    </dgm:pt>
    <dgm:pt modelId="{3B3DEBA9-9621-41BB-A74D-6B4B9F324479}" type="pres">
      <dgm:prSet presAssocID="{2ACC7242-E9D7-40AF-B0D3-425B60984878}" presName="node" presStyleLbl="node1" presStyleIdx="5" presStyleCnt="7">
        <dgm:presLayoutVars>
          <dgm:bulletEnabled val="1"/>
        </dgm:presLayoutVars>
      </dgm:prSet>
      <dgm:spPr/>
    </dgm:pt>
    <dgm:pt modelId="{703967FD-7EC4-427E-8831-36D4E7593911}" type="pres">
      <dgm:prSet presAssocID="{8E8CFFB3-ACC2-4794-BE71-AAC48A5FCBCB}" presName="sibTrans" presStyleLbl="sibTrans2D1" presStyleIdx="5" presStyleCnt="6"/>
      <dgm:spPr/>
    </dgm:pt>
    <dgm:pt modelId="{1DD51302-4672-4753-8F42-32F19C7B514A}" type="pres">
      <dgm:prSet presAssocID="{8E8CFFB3-ACC2-4794-BE71-AAC48A5FCBCB}" presName="connectorText" presStyleLbl="sibTrans2D1" presStyleIdx="5" presStyleCnt="6"/>
      <dgm:spPr/>
    </dgm:pt>
    <dgm:pt modelId="{5C859DAD-F754-408D-934A-6C8F0763DAE9}" type="pres">
      <dgm:prSet presAssocID="{7D0F501E-A4F8-4169-ADE0-610037ACC1B8}" presName="node" presStyleLbl="node1" presStyleIdx="6" presStyleCnt="7">
        <dgm:presLayoutVars>
          <dgm:bulletEnabled val="1"/>
        </dgm:presLayoutVars>
      </dgm:prSet>
      <dgm:spPr/>
    </dgm:pt>
  </dgm:ptLst>
  <dgm:cxnLst>
    <dgm:cxn modelId="{FA886C03-79B6-459E-A5C6-4903EE12A165}" type="presOf" srcId="{6E73FB49-5744-4798-B025-937DF6265482}" destId="{4F4F7845-7A9B-40B1-8F2E-1F7D91C66408}" srcOrd="0" destOrd="0" presId="urn:microsoft.com/office/officeart/2005/8/layout/process2"/>
    <dgm:cxn modelId="{06DE4A0A-6FAD-43F0-B6A0-1A8E5DDA17F5}" type="presOf" srcId="{8E8CFFB3-ACC2-4794-BE71-AAC48A5FCBCB}" destId="{1DD51302-4672-4753-8F42-32F19C7B514A}" srcOrd="1" destOrd="0" presId="urn:microsoft.com/office/officeart/2005/8/layout/process2"/>
    <dgm:cxn modelId="{E1D60E0C-2AA2-4413-BB62-2D8B44AF2ADB}" type="presOf" srcId="{06277814-4E44-4C7D-AA4F-78E63551258A}" destId="{8EF10C74-B4AE-4190-80BB-7A6B4AC1D9D4}" srcOrd="0" destOrd="0" presId="urn:microsoft.com/office/officeart/2005/8/layout/process2"/>
    <dgm:cxn modelId="{F2B63510-38EA-4B05-ADEF-AB7F58F35030}" type="presOf" srcId="{9027EE97-BF27-4FD9-8085-5A420C409916}" destId="{4DAF5FBC-28D7-433B-A83F-4DCD0F0BF88B}" srcOrd="1" destOrd="0" presId="urn:microsoft.com/office/officeart/2005/8/layout/process2"/>
    <dgm:cxn modelId="{5779B711-938F-4D6E-8B56-75BA7E8FA3F8}" type="presOf" srcId="{89840618-74BC-4686-912A-2388C0F34292}" destId="{BC6379FE-C220-4205-8390-B3C97FEE8CE3}" srcOrd="0" destOrd="0" presId="urn:microsoft.com/office/officeart/2005/8/layout/process2"/>
    <dgm:cxn modelId="{A241381A-6FD2-4543-B4C1-AFDB4492AE0B}" type="presOf" srcId="{9027EE97-BF27-4FD9-8085-5A420C409916}" destId="{96A77E21-7CDB-4EB1-91FE-B93C20B5B7B0}" srcOrd="0" destOrd="0" presId="urn:microsoft.com/office/officeart/2005/8/layout/process2"/>
    <dgm:cxn modelId="{D5962F1B-D2D8-47C5-898A-90AA1B00F52C}" srcId="{0AE7FE9E-F02C-4D5A-AE9B-B6B4D865F6E4}" destId="{7F9BD62F-7B6A-4885-8AF6-A371FA569AF2}" srcOrd="3" destOrd="0" parTransId="{EF09AE3D-F380-4FC1-91F1-5F4F1D220B01}" sibTransId="{343954F9-D592-4AFF-89B3-E1C1DA52D9E9}"/>
    <dgm:cxn modelId="{D9715F35-62CE-47EC-B034-26FCE46999AE}" type="presOf" srcId="{A9C82BEA-0A46-4935-8710-1A76195078D0}" destId="{53D423B3-DD31-4BAC-9E2E-5792A23C91DF}" srcOrd="0" destOrd="0" presId="urn:microsoft.com/office/officeart/2005/8/layout/process2"/>
    <dgm:cxn modelId="{BB843836-4C16-4A49-9A38-042D04DFC946}" srcId="{0AE7FE9E-F02C-4D5A-AE9B-B6B4D865F6E4}" destId="{7D0F501E-A4F8-4169-ADE0-610037ACC1B8}" srcOrd="6" destOrd="0" parTransId="{BB25CE96-F05A-47B0-A4B6-06665A7A7EC6}" sibTransId="{F3C179BA-8D4E-4EE0-AFA3-BC78BBC04287}"/>
    <dgm:cxn modelId="{BA85FE64-72ED-4AA6-A74D-58E2F28884E7}" srcId="{0AE7FE9E-F02C-4D5A-AE9B-B6B4D865F6E4}" destId="{89840618-74BC-4686-912A-2388C0F34292}" srcOrd="0" destOrd="0" parTransId="{DDF0DD18-8F9E-4D7B-BF45-E91876E3E8EC}" sibTransId="{DA9D0659-F803-4795-B66D-E136CF18C0AA}"/>
    <dgm:cxn modelId="{F4541F6C-A5F4-4EE2-810A-68D2E617A34E}" srcId="{0AE7FE9E-F02C-4D5A-AE9B-B6B4D865F6E4}" destId="{DEAF9FB8-5042-4111-A45A-875621558634}" srcOrd="2" destOrd="0" parTransId="{ABA4F9FA-A4AF-4F43-893A-B8C076C86395}" sibTransId="{9027EE97-BF27-4FD9-8085-5A420C409916}"/>
    <dgm:cxn modelId="{EAFD9D53-1D34-4E53-9B45-8D6E416A3074}" type="presOf" srcId="{343954F9-D592-4AFF-89B3-E1C1DA52D9E9}" destId="{F208BD6B-79D2-4BB2-927E-187AAE405154}" srcOrd="0" destOrd="0" presId="urn:microsoft.com/office/officeart/2005/8/layout/process2"/>
    <dgm:cxn modelId="{17C8747F-93D0-4744-8C7B-A97B1DB82832}" type="presOf" srcId="{7F9BD62F-7B6A-4885-8AF6-A371FA569AF2}" destId="{390AC714-4882-4D38-956C-4BEB45883C75}" srcOrd="0" destOrd="0" presId="urn:microsoft.com/office/officeart/2005/8/layout/process2"/>
    <dgm:cxn modelId="{25083C89-8385-4513-89B6-799052917117}" type="presOf" srcId="{121A5FAE-F636-423B-8233-4D5CCFB3F97B}" destId="{D97F9335-A0D2-4EFD-82BE-41DB8485567A}" srcOrd="1" destOrd="0" presId="urn:microsoft.com/office/officeart/2005/8/layout/process2"/>
    <dgm:cxn modelId="{127D4C89-8D6D-4FF1-B964-1C8C2F074292}" srcId="{0AE7FE9E-F02C-4D5A-AE9B-B6B4D865F6E4}" destId="{2ACC7242-E9D7-40AF-B0D3-425B60984878}" srcOrd="5" destOrd="0" parTransId="{531B5185-12E2-450D-9FF7-BB42E5099C9C}" sibTransId="{8E8CFFB3-ACC2-4794-BE71-AAC48A5FCBCB}"/>
    <dgm:cxn modelId="{C4669FA7-AB2D-4711-B941-35EBCA9617B3}" srcId="{0AE7FE9E-F02C-4D5A-AE9B-B6B4D865F6E4}" destId="{6E73FB49-5744-4798-B025-937DF6265482}" srcOrd="1" destOrd="0" parTransId="{A3BFBA03-78CA-4C38-98C5-95C611D39291}" sibTransId="{121A5FAE-F636-423B-8233-4D5CCFB3F97B}"/>
    <dgm:cxn modelId="{7A1E01AB-BDB6-4CF2-A6CF-D6A96A978FA8}" type="presOf" srcId="{0AE7FE9E-F02C-4D5A-AE9B-B6B4D865F6E4}" destId="{C0EBD9AF-A8F0-4A9B-97D6-2170B64A0287}" srcOrd="0" destOrd="0" presId="urn:microsoft.com/office/officeart/2005/8/layout/process2"/>
    <dgm:cxn modelId="{D004D7AC-2E56-4F6D-B122-65CDFD858F67}" srcId="{0AE7FE9E-F02C-4D5A-AE9B-B6B4D865F6E4}" destId="{06277814-4E44-4C7D-AA4F-78E63551258A}" srcOrd="4" destOrd="0" parTransId="{DA5F2BCD-236F-4D36-BD7A-8067CDDC538F}" sibTransId="{A9C82BEA-0A46-4935-8710-1A76195078D0}"/>
    <dgm:cxn modelId="{9EA414AF-83CE-419F-A617-7652B647658D}" type="presOf" srcId="{DA9D0659-F803-4795-B66D-E136CF18C0AA}" destId="{069D0BF4-B690-4BC9-A15C-E91F456DAC12}" srcOrd="1" destOrd="0" presId="urn:microsoft.com/office/officeart/2005/8/layout/process2"/>
    <dgm:cxn modelId="{F36ED2C5-058A-4948-95D0-C7C62FE9DD04}" type="presOf" srcId="{A9C82BEA-0A46-4935-8710-1A76195078D0}" destId="{6421271E-1A95-42B2-8739-27911F170330}" srcOrd="1" destOrd="0" presId="urn:microsoft.com/office/officeart/2005/8/layout/process2"/>
    <dgm:cxn modelId="{E3F6F5D9-F68E-479D-A7E2-28CA391DEFB6}" type="presOf" srcId="{DA9D0659-F803-4795-B66D-E136CF18C0AA}" destId="{57D69A58-F23D-4437-8355-4AB8EDC9CE6D}" srcOrd="0" destOrd="0" presId="urn:microsoft.com/office/officeart/2005/8/layout/process2"/>
    <dgm:cxn modelId="{97F591DB-2182-4895-AED0-58B12BF03264}" type="presOf" srcId="{7D0F501E-A4F8-4169-ADE0-610037ACC1B8}" destId="{5C859DAD-F754-408D-934A-6C8F0763DAE9}" srcOrd="0" destOrd="0" presId="urn:microsoft.com/office/officeart/2005/8/layout/process2"/>
    <dgm:cxn modelId="{3C18AEDD-676C-4D31-9327-A302A62EBD80}" type="presOf" srcId="{343954F9-D592-4AFF-89B3-E1C1DA52D9E9}" destId="{34AEB680-342B-41CD-B1E8-B2B6FAE78B38}" srcOrd="1" destOrd="0" presId="urn:microsoft.com/office/officeart/2005/8/layout/process2"/>
    <dgm:cxn modelId="{FB6760ED-7272-4FBF-AFE9-6D57617C9620}" type="presOf" srcId="{DEAF9FB8-5042-4111-A45A-875621558634}" destId="{183649BC-814A-4837-BD2C-A01F84952BA8}" srcOrd="0" destOrd="0" presId="urn:microsoft.com/office/officeart/2005/8/layout/process2"/>
    <dgm:cxn modelId="{D63CB5F2-9A6D-4358-8904-97B1FD2B8616}" type="presOf" srcId="{8E8CFFB3-ACC2-4794-BE71-AAC48A5FCBCB}" destId="{703967FD-7EC4-427E-8831-36D4E7593911}" srcOrd="0" destOrd="0" presId="urn:microsoft.com/office/officeart/2005/8/layout/process2"/>
    <dgm:cxn modelId="{431971F7-1379-4583-A3F6-447876D12F30}" type="presOf" srcId="{2ACC7242-E9D7-40AF-B0D3-425B60984878}" destId="{3B3DEBA9-9621-41BB-A74D-6B4B9F324479}" srcOrd="0" destOrd="0" presId="urn:microsoft.com/office/officeart/2005/8/layout/process2"/>
    <dgm:cxn modelId="{6D3DF6F7-276E-4665-951D-FB3A5E419397}" type="presOf" srcId="{121A5FAE-F636-423B-8233-4D5CCFB3F97B}" destId="{3363A0CC-60EB-4E3D-8106-EBD576DA1B16}" srcOrd="0" destOrd="0" presId="urn:microsoft.com/office/officeart/2005/8/layout/process2"/>
    <dgm:cxn modelId="{14974EE9-FA23-4B47-82B9-C4D35FA2326A}" type="presParOf" srcId="{C0EBD9AF-A8F0-4A9B-97D6-2170B64A0287}" destId="{BC6379FE-C220-4205-8390-B3C97FEE8CE3}" srcOrd="0" destOrd="0" presId="urn:microsoft.com/office/officeart/2005/8/layout/process2"/>
    <dgm:cxn modelId="{DC76A459-B49C-4D14-8D3D-17E6FAFB4ED9}" type="presParOf" srcId="{C0EBD9AF-A8F0-4A9B-97D6-2170B64A0287}" destId="{57D69A58-F23D-4437-8355-4AB8EDC9CE6D}" srcOrd="1" destOrd="0" presId="urn:microsoft.com/office/officeart/2005/8/layout/process2"/>
    <dgm:cxn modelId="{96191D6C-F805-4198-9368-4A8AA687BDB5}" type="presParOf" srcId="{57D69A58-F23D-4437-8355-4AB8EDC9CE6D}" destId="{069D0BF4-B690-4BC9-A15C-E91F456DAC12}" srcOrd="0" destOrd="0" presId="urn:microsoft.com/office/officeart/2005/8/layout/process2"/>
    <dgm:cxn modelId="{2BDF56AC-BF8E-4F24-B9AA-F081DF16A89A}" type="presParOf" srcId="{C0EBD9AF-A8F0-4A9B-97D6-2170B64A0287}" destId="{4F4F7845-7A9B-40B1-8F2E-1F7D91C66408}" srcOrd="2" destOrd="0" presId="urn:microsoft.com/office/officeart/2005/8/layout/process2"/>
    <dgm:cxn modelId="{110A0E7C-6466-4714-B98E-021226D485A6}" type="presParOf" srcId="{C0EBD9AF-A8F0-4A9B-97D6-2170B64A0287}" destId="{3363A0CC-60EB-4E3D-8106-EBD576DA1B16}" srcOrd="3" destOrd="0" presId="urn:microsoft.com/office/officeart/2005/8/layout/process2"/>
    <dgm:cxn modelId="{3ED64D87-B6B3-4D3B-B659-C4587A9D82A5}" type="presParOf" srcId="{3363A0CC-60EB-4E3D-8106-EBD576DA1B16}" destId="{D97F9335-A0D2-4EFD-82BE-41DB8485567A}" srcOrd="0" destOrd="0" presId="urn:microsoft.com/office/officeart/2005/8/layout/process2"/>
    <dgm:cxn modelId="{5E789EDB-6550-46BB-A7D7-34D4EA6924C7}" type="presParOf" srcId="{C0EBD9AF-A8F0-4A9B-97D6-2170B64A0287}" destId="{183649BC-814A-4837-BD2C-A01F84952BA8}" srcOrd="4" destOrd="0" presId="urn:microsoft.com/office/officeart/2005/8/layout/process2"/>
    <dgm:cxn modelId="{DC480237-37A5-4460-8B58-26F5BBB73217}" type="presParOf" srcId="{C0EBD9AF-A8F0-4A9B-97D6-2170B64A0287}" destId="{96A77E21-7CDB-4EB1-91FE-B93C20B5B7B0}" srcOrd="5" destOrd="0" presId="urn:microsoft.com/office/officeart/2005/8/layout/process2"/>
    <dgm:cxn modelId="{4082548C-7D5F-4FFF-BE03-08A0DD9920F7}" type="presParOf" srcId="{96A77E21-7CDB-4EB1-91FE-B93C20B5B7B0}" destId="{4DAF5FBC-28D7-433B-A83F-4DCD0F0BF88B}" srcOrd="0" destOrd="0" presId="urn:microsoft.com/office/officeart/2005/8/layout/process2"/>
    <dgm:cxn modelId="{362CE7C4-B69B-44EA-A3C3-F5181F54E8E6}" type="presParOf" srcId="{C0EBD9AF-A8F0-4A9B-97D6-2170B64A0287}" destId="{390AC714-4882-4D38-956C-4BEB45883C75}" srcOrd="6" destOrd="0" presId="urn:microsoft.com/office/officeart/2005/8/layout/process2"/>
    <dgm:cxn modelId="{23A066D2-6C8B-422D-BF36-8CDBDD646891}" type="presParOf" srcId="{C0EBD9AF-A8F0-4A9B-97D6-2170B64A0287}" destId="{F208BD6B-79D2-4BB2-927E-187AAE405154}" srcOrd="7" destOrd="0" presId="urn:microsoft.com/office/officeart/2005/8/layout/process2"/>
    <dgm:cxn modelId="{D2D2B4C7-2E36-40D9-A470-A388680C774F}" type="presParOf" srcId="{F208BD6B-79D2-4BB2-927E-187AAE405154}" destId="{34AEB680-342B-41CD-B1E8-B2B6FAE78B38}" srcOrd="0" destOrd="0" presId="urn:microsoft.com/office/officeart/2005/8/layout/process2"/>
    <dgm:cxn modelId="{D516F73E-9677-4353-AFE8-2451153E6139}" type="presParOf" srcId="{C0EBD9AF-A8F0-4A9B-97D6-2170B64A0287}" destId="{8EF10C74-B4AE-4190-80BB-7A6B4AC1D9D4}" srcOrd="8" destOrd="0" presId="urn:microsoft.com/office/officeart/2005/8/layout/process2"/>
    <dgm:cxn modelId="{AC3DBB15-D704-4F5D-B34B-92F952451E1B}" type="presParOf" srcId="{C0EBD9AF-A8F0-4A9B-97D6-2170B64A0287}" destId="{53D423B3-DD31-4BAC-9E2E-5792A23C91DF}" srcOrd="9" destOrd="0" presId="urn:microsoft.com/office/officeart/2005/8/layout/process2"/>
    <dgm:cxn modelId="{45DEB160-531A-45C8-BF15-6A67D6EF3ECA}" type="presParOf" srcId="{53D423B3-DD31-4BAC-9E2E-5792A23C91DF}" destId="{6421271E-1A95-42B2-8739-27911F170330}" srcOrd="0" destOrd="0" presId="urn:microsoft.com/office/officeart/2005/8/layout/process2"/>
    <dgm:cxn modelId="{5771CFCC-E7F2-46E3-A953-6AA8B151235C}" type="presParOf" srcId="{C0EBD9AF-A8F0-4A9B-97D6-2170B64A0287}" destId="{3B3DEBA9-9621-41BB-A74D-6B4B9F324479}" srcOrd="10" destOrd="0" presId="urn:microsoft.com/office/officeart/2005/8/layout/process2"/>
    <dgm:cxn modelId="{007B5A7D-2F97-4F43-A2D2-7B62FBF99BEC}" type="presParOf" srcId="{C0EBD9AF-A8F0-4A9B-97D6-2170B64A0287}" destId="{703967FD-7EC4-427E-8831-36D4E7593911}" srcOrd="11" destOrd="0" presId="urn:microsoft.com/office/officeart/2005/8/layout/process2"/>
    <dgm:cxn modelId="{F9DF6459-DC4F-45B2-B77D-D3E74DE7ACEF}" type="presParOf" srcId="{703967FD-7EC4-427E-8831-36D4E7593911}" destId="{1DD51302-4672-4753-8F42-32F19C7B514A}" srcOrd="0" destOrd="0" presId="urn:microsoft.com/office/officeart/2005/8/layout/process2"/>
    <dgm:cxn modelId="{7C9CC505-044A-4372-B81C-3778CB318727}" type="presParOf" srcId="{C0EBD9AF-A8F0-4A9B-97D6-2170B64A0287}" destId="{5C859DAD-F754-408D-934A-6C8F0763DAE9}" srcOrd="12" destOrd="0" presId="urn:microsoft.com/office/officeart/2005/8/layout/process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0AE7FE9E-F02C-4D5A-AE9B-B6B4D865F6E4}" type="doc">
      <dgm:prSet loTypeId="urn:microsoft.com/office/officeart/2005/8/layout/process2" loCatId="process" qsTypeId="urn:microsoft.com/office/officeart/2005/8/quickstyle/simple1" qsCatId="simple" csTypeId="urn:microsoft.com/office/officeart/2005/8/colors/accent2_1" csCatId="accent2" phldr="1"/>
      <dgm:spPr/>
    </dgm:pt>
    <dgm:pt modelId="{89840618-74BC-4686-912A-2388C0F34292}">
      <dgm:prSet phldrT="[Text]"/>
      <dgm:spPr>
        <a:solidFill>
          <a:schemeClr val="bg1"/>
        </a:solidFill>
      </dgm:spPr>
      <dgm:t>
        <a:bodyPr/>
        <a:lstStyle/>
        <a:p>
          <a:r>
            <a:rPr lang="en-US" dirty="0"/>
            <a:t>Alzheimer’s disease</a:t>
          </a:r>
        </a:p>
      </dgm:t>
    </dgm:pt>
    <dgm:pt modelId="{DDF0DD18-8F9E-4D7B-BF45-E91876E3E8EC}" type="parTrans" cxnId="{BA85FE64-72ED-4AA6-A74D-58E2F28884E7}">
      <dgm:prSet/>
      <dgm:spPr/>
      <dgm:t>
        <a:bodyPr/>
        <a:lstStyle/>
        <a:p>
          <a:endParaRPr lang="en-US"/>
        </a:p>
      </dgm:t>
    </dgm:pt>
    <dgm:pt modelId="{DA9D0659-F803-4795-B66D-E136CF18C0AA}" type="sibTrans" cxnId="{BA85FE64-72ED-4AA6-A74D-58E2F28884E7}">
      <dgm:prSet/>
      <dgm:spPr/>
      <dgm:t>
        <a:bodyPr/>
        <a:lstStyle/>
        <a:p>
          <a:endParaRPr lang="en-US"/>
        </a:p>
      </dgm:t>
    </dgm:pt>
    <dgm:pt modelId="{6E73FB49-5744-4798-B025-937DF6265482}">
      <dgm:prSet phldrT="[Text]"/>
      <dgm:spPr/>
      <dgm:t>
        <a:bodyPr/>
        <a:lstStyle/>
        <a:p>
          <a:r>
            <a:rPr lang="en-US" dirty="0"/>
            <a:t>Federated Learning</a:t>
          </a:r>
        </a:p>
      </dgm:t>
    </dgm:pt>
    <dgm:pt modelId="{A3BFBA03-78CA-4C38-98C5-95C611D39291}" type="parTrans" cxnId="{C4669FA7-AB2D-4711-B941-35EBCA9617B3}">
      <dgm:prSet/>
      <dgm:spPr/>
      <dgm:t>
        <a:bodyPr/>
        <a:lstStyle/>
        <a:p>
          <a:endParaRPr lang="en-US"/>
        </a:p>
      </dgm:t>
    </dgm:pt>
    <dgm:pt modelId="{121A5FAE-F636-423B-8233-4D5CCFB3F97B}" type="sibTrans" cxnId="{C4669FA7-AB2D-4711-B941-35EBCA9617B3}">
      <dgm:prSet/>
      <dgm:spPr/>
      <dgm:t>
        <a:bodyPr/>
        <a:lstStyle/>
        <a:p>
          <a:endParaRPr lang="en-US"/>
        </a:p>
      </dgm:t>
    </dgm:pt>
    <dgm:pt modelId="{DEAF9FB8-5042-4111-A45A-875621558634}">
      <dgm:prSet phldrT="[Text]"/>
      <dgm:spPr/>
      <dgm:t>
        <a:bodyPr/>
        <a:lstStyle/>
        <a:p>
          <a:r>
            <a:rPr lang="en-US" dirty="0"/>
            <a:t>Neural Networks</a:t>
          </a:r>
        </a:p>
      </dgm:t>
    </dgm:pt>
    <dgm:pt modelId="{ABA4F9FA-A4AF-4F43-893A-B8C076C86395}" type="parTrans" cxnId="{F4541F6C-A5F4-4EE2-810A-68D2E617A34E}">
      <dgm:prSet/>
      <dgm:spPr/>
      <dgm:t>
        <a:bodyPr/>
        <a:lstStyle/>
        <a:p>
          <a:endParaRPr lang="en-US"/>
        </a:p>
      </dgm:t>
    </dgm:pt>
    <dgm:pt modelId="{9027EE97-BF27-4FD9-8085-5A420C409916}" type="sibTrans" cxnId="{F4541F6C-A5F4-4EE2-810A-68D2E617A34E}">
      <dgm:prSet/>
      <dgm:spPr/>
      <dgm:t>
        <a:bodyPr/>
        <a:lstStyle/>
        <a:p>
          <a:endParaRPr lang="en-US"/>
        </a:p>
      </dgm:t>
    </dgm:pt>
    <dgm:pt modelId="{7F9BD62F-7B6A-4885-8AF6-A371FA569AF2}">
      <dgm:prSet phldrT="[Text]"/>
      <dgm:spPr/>
      <dgm:t>
        <a:bodyPr/>
        <a:lstStyle/>
        <a:p>
          <a:r>
            <a:rPr lang="en-US" dirty="0"/>
            <a:t>Vision Transformers</a:t>
          </a:r>
        </a:p>
      </dgm:t>
    </dgm:pt>
    <dgm:pt modelId="{EF09AE3D-F380-4FC1-91F1-5F4F1D220B01}" type="parTrans" cxnId="{D5962F1B-D2D8-47C5-898A-90AA1B00F52C}">
      <dgm:prSet/>
      <dgm:spPr/>
      <dgm:t>
        <a:bodyPr/>
        <a:lstStyle/>
        <a:p>
          <a:endParaRPr lang="en-US"/>
        </a:p>
      </dgm:t>
    </dgm:pt>
    <dgm:pt modelId="{343954F9-D592-4AFF-89B3-E1C1DA52D9E9}" type="sibTrans" cxnId="{D5962F1B-D2D8-47C5-898A-90AA1B00F52C}">
      <dgm:prSet/>
      <dgm:spPr/>
      <dgm:t>
        <a:bodyPr/>
        <a:lstStyle/>
        <a:p>
          <a:endParaRPr lang="en-US"/>
        </a:p>
      </dgm:t>
    </dgm:pt>
    <dgm:pt modelId="{2ACC7242-E9D7-40AF-B0D3-425B60984878}">
      <dgm:prSet phldrT="[Text]"/>
      <dgm:spPr>
        <a:solidFill>
          <a:srgbClr val="DAF5FA"/>
        </a:solidFill>
      </dgm:spPr>
      <dgm:t>
        <a:bodyPr/>
        <a:lstStyle/>
        <a:p>
          <a:r>
            <a:rPr lang="en-US" dirty="0"/>
            <a:t>Different Robustness Approaches</a:t>
          </a:r>
        </a:p>
      </dgm:t>
    </dgm:pt>
    <dgm:pt modelId="{531B5185-12E2-450D-9FF7-BB42E5099C9C}" type="parTrans" cxnId="{127D4C89-8D6D-4FF1-B964-1C8C2F074292}">
      <dgm:prSet/>
      <dgm:spPr/>
      <dgm:t>
        <a:bodyPr/>
        <a:lstStyle/>
        <a:p>
          <a:endParaRPr lang="en-US"/>
        </a:p>
      </dgm:t>
    </dgm:pt>
    <dgm:pt modelId="{8E8CFFB3-ACC2-4794-BE71-AAC48A5FCBCB}" type="sibTrans" cxnId="{127D4C89-8D6D-4FF1-B964-1C8C2F074292}">
      <dgm:prSet/>
      <dgm:spPr/>
      <dgm:t>
        <a:bodyPr/>
        <a:lstStyle/>
        <a:p>
          <a:endParaRPr lang="en-US"/>
        </a:p>
      </dgm:t>
    </dgm:pt>
    <dgm:pt modelId="{7D0F501E-A4F8-4169-ADE0-610037ACC1B8}">
      <dgm:prSet phldrT="[Text]"/>
      <dgm:spPr/>
      <dgm:t>
        <a:bodyPr/>
        <a:lstStyle/>
        <a:p>
          <a:r>
            <a:rPr lang="en-US" dirty="0"/>
            <a:t>Our results</a:t>
          </a:r>
        </a:p>
      </dgm:t>
    </dgm:pt>
    <dgm:pt modelId="{BB25CE96-F05A-47B0-A4B6-06665A7A7EC6}" type="parTrans" cxnId="{BB843836-4C16-4A49-9A38-042D04DFC946}">
      <dgm:prSet/>
      <dgm:spPr/>
      <dgm:t>
        <a:bodyPr/>
        <a:lstStyle/>
        <a:p>
          <a:endParaRPr lang="en-US"/>
        </a:p>
      </dgm:t>
    </dgm:pt>
    <dgm:pt modelId="{F3C179BA-8D4E-4EE0-AFA3-BC78BBC04287}" type="sibTrans" cxnId="{BB843836-4C16-4A49-9A38-042D04DFC946}">
      <dgm:prSet/>
      <dgm:spPr/>
      <dgm:t>
        <a:bodyPr/>
        <a:lstStyle/>
        <a:p>
          <a:endParaRPr lang="en-US"/>
        </a:p>
      </dgm:t>
    </dgm:pt>
    <dgm:pt modelId="{06277814-4E44-4C7D-AA4F-78E63551258A}">
      <dgm:prSet phldrT="[Text]"/>
      <dgm:spPr>
        <a:solidFill>
          <a:srgbClr val="FFFFFF"/>
        </a:solidFill>
      </dgm:spPr>
      <dgm:t>
        <a:bodyPr/>
        <a:lstStyle/>
        <a:p>
          <a:r>
            <a:rPr lang="en-US" dirty="0"/>
            <a:t>Robustness in FL</a:t>
          </a:r>
        </a:p>
      </dgm:t>
    </dgm:pt>
    <dgm:pt modelId="{DA5F2BCD-236F-4D36-BD7A-8067CDDC538F}" type="parTrans" cxnId="{D004D7AC-2E56-4F6D-B122-65CDFD858F67}">
      <dgm:prSet/>
      <dgm:spPr/>
      <dgm:t>
        <a:bodyPr/>
        <a:lstStyle/>
        <a:p>
          <a:endParaRPr lang="en-US"/>
        </a:p>
      </dgm:t>
    </dgm:pt>
    <dgm:pt modelId="{A9C82BEA-0A46-4935-8710-1A76195078D0}" type="sibTrans" cxnId="{D004D7AC-2E56-4F6D-B122-65CDFD858F67}">
      <dgm:prSet/>
      <dgm:spPr/>
      <dgm:t>
        <a:bodyPr/>
        <a:lstStyle/>
        <a:p>
          <a:endParaRPr lang="en-US"/>
        </a:p>
      </dgm:t>
    </dgm:pt>
    <dgm:pt modelId="{C0EBD9AF-A8F0-4A9B-97D6-2170B64A0287}" type="pres">
      <dgm:prSet presAssocID="{0AE7FE9E-F02C-4D5A-AE9B-B6B4D865F6E4}" presName="linearFlow" presStyleCnt="0">
        <dgm:presLayoutVars>
          <dgm:resizeHandles val="exact"/>
        </dgm:presLayoutVars>
      </dgm:prSet>
      <dgm:spPr/>
    </dgm:pt>
    <dgm:pt modelId="{BC6379FE-C220-4205-8390-B3C97FEE8CE3}" type="pres">
      <dgm:prSet presAssocID="{89840618-74BC-4686-912A-2388C0F34292}" presName="node" presStyleLbl="node1" presStyleIdx="0" presStyleCnt="7">
        <dgm:presLayoutVars>
          <dgm:bulletEnabled val="1"/>
        </dgm:presLayoutVars>
      </dgm:prSet>
      <dgm:spPr/>
    </dgm:pt>
    <dgm:pt modelId="{57D69A58-F23D-4437-8355-4AB8EDC9CE6D}" type="pres">
      <dgm:prSet presAssocID="{DA9D0659-F803-4795-B66D-E136CF18C0AA}" presName="sibTrans" presStyleLbl="sibTrans2D1" presStyleIdx="0" presStyleCnt="6"/>
      <dgm:spPr/>
    </dgm:pt>
    <dgm:pt modelId="{069D0BF4-B690-4BC9-A15C-E91F456DAC12}" type="pres">
      <dgm:prSet presAssocID="{DA9D0659-F803-4795-B66D-E136CF18C0AA}" presName="connectorText" presStyleLbl="sibTrans2D1" presStyleIdx="0" presStyleCnt="6"/>
      <dgm:spPr/>
    </dgm:pt>
    <dgm:pt modelId="{4F4F7845-7A9B-40B1-8F2E-1F7D91C66408}" type="pres">
      <dgm:prSet presAssocID="{6E73FB49-5744-4798-B025-937DF6265482}" presName="node" presStyleLbl="node1" presStyleIdx="1" presStyleCnt="7">
        <dgm:presLayoutVars>
          <dgm:bulletEnabled val="1"/>
        </dgm:presLayoutVars>
      </dgm:prSet>
      <dgm:spPr/>
    </dgm:pt>
    <dgm:pt modelId="{3363A0CC-60EB-4E3D-8106-EBD576DA1B16}" type="pres">
      <dgm:prSet presAssocID="{121A5FAE-F636-423B-8233-4D5CCFB3F97B}" presName="sibTrans" presStyleLbl="sibTrans2D1" presStyleIdx="1" presStyleCnt="6"/>
      <dgm:spPr/>
    </dgm:pt>
    <dgm:pt modelId="{D97F9335-A0D2-4EFD-82BE-41DB8485567A}" type="pres">
      <dgm:prSet presAssocID="{121A5FAE-F636-423B-8233-4D5CCFB3F97B}" presName="connectorText" presStyleLbl="sibTrans2D1" presStyleIdx="1" presStyleCnt="6"/>
      <dgm:spPr/>
    </dgm:pt>
    <dgm:pt modelId="{183649BC-814A-4837-BD2C-A01F84952BA8}" type="pres">
      <dgm:prSet presAssocID="{DEAF9FB8-5042-4111-A45A-875621558634}" presName="node" presStyleLbl="node1" presStyleIdx="2" presStyleCnt="7">
        <dgm:presLayoutVars>
          <dgm:bulletEnabled val="1"/>
        </dgm:presLayoutVars>
      </dgm:prSet>
      <dgm:spPr/>
    </dgm:pt>
    <dgm:pt modelId="{96A77E21-7CDB-4EB1-91FE-B93C20B5B7B0}" type="pres">
      <dgm:prSet presAssocID="{9027EE97-BF27-4FD9-8085-5A420C409916}" presName="sibTrans" presStyleLbl="sibTrans2D1" presStyleIdx="2" presStyleCnt="6"/>
      <dgm:spPr/>
    </dgm:pt>
    <dgm:pt modelId="{4DAF5FBC-28D7-433B-A83F-4DCD0F0BF88B}" type="pres">
      <dgm:prSet presAssocID="{9027EE97-BF27-4FD9-8085-5A420C409916}" presName="connectorText" presStyleLbl="sibTrans2D1" presStyleIdx="2" presStyleCnt="6"/>
      <dgm:spPr/>
    </dgm:pt>
    <dgm:pt modelId="{390AC714-4882-4D38-956C-4BEB45883C75}" type="pres">
      <dgm:prSet presAssocID="{7F9BD62F-7B6A-4885-8AF6-A371FA569AF2}" presName="node" presStyleLbl="node1" presStyleIdx="3" presStyleCnt="7">
        <dgm:presLayoutVars>
          <dgm:bulletEnabled val="1"/>
        </dgm:presLayoutVars>
      </dgm:prSet>
      <dgm:spPr/>
    </dgm:pt>
    <dgm:pt modelId="{F208BD6B-79D2-4BB2-927E-187AAE405154}" type="pres">
      <dgm:prSet presAssocID="{343954F9-D592-4AFF-89B3-E1C1DA52D9E9}" presName="sibTrans" presStyleLbl="sibTrans2D1" presStyleIdx="3" presStyleCnt="6"/>
      <dgm:spPr/>
    </dgm:pt>
    <dgm:pt modelId="{34AEB680-342B-41CD-B1E8-B2B6FAE78B38}" type="pres">
      <dgm:prSet presAssocID="{343954F9-D592-4AFF-89B3-E1C1DA52D9E9}" presName="connectorText" presStyleLbl="sibTrans2D1" presStyleIdx="3" presStyleCnt="6"/>
      <dgm:spPr/>
    </dgm:pt>
    <dgm:pt modelId="{8EF10C74-B4AE-4190-80BB-7A6B4AC1D9D4}" type="pres">
      <dgm:prSet presAssocID="{06277814-4E44-4C7D-AA4F-78E63551258A}" presName="node" presStyleLbl="node1" presStyleIdx="4" presStyleCnt="7">
        <dgm:presLayoutVars>
          <dgm:bulletEnabled val="1"/>
        </dgm:presLayoutVars>
      </dgm:prSet>
      <dgm:spPr/>
    </dgm:pt>
    <dgm:pt modelId="{53D423B3-DD31-4BAC-9E2E-5792A23C91DF}" type="pres">
      <dgm:prSet presAssocID="{A9C82BEA-0A46-4935-8710-1A76195078D0}" presName="sibTrans" presStyleLbl="sibTrans2D1" presStyleIdx="4" presStyleCnt="6"/>
      <dgm:spPr/>
    </dgm:pt>
    <dgm:pt modelId="{6421271E-1A95-42B2-8739-27911F170330}" type="pres">
      <dgm:prSet presAssocID="{A9C82BEA-0A46-4935-8710-1A76195078D0}" presName="connectorText" presStyleLbl="sibTrans2D1" presStyleIdx="4" presStyleCnt="6"/>
      <dgm:spPr/>
    </dgm:pt>
    <dgm:pt modelId="{3B3DEBA9-9621-41BB-A74D-6B4B9F324479}" type="pres">
      <dgm:prSet presAssocID="{2ACC7242-E9D7-40AF-B0D3-425B60984878}" presName="node" presStyleLbl="node1" presStyleIdx="5" presStyleCnt="7">
        <dgm:presLayoutVars>
          <dgm:bulletEnabled val="1"/>
        </dgm:presLayoutVars>
      </dgm:prSet>
      <dgm:spPr/>
    </dgm:pt>
    <dgm:pt modelId="{703967FD-7EC4-427E-8831-36D4E7593911}" type="pres">
      <dgm:prSet presAssocID="{8E8CFFB3-ACC2-4794-BE71-AAC48A5FCBCB}" presName="sibTrans" presStyleLbl="sibTrans2D1" presStyleIdx="5" presStyleCnt="6"/>
      <dgm:spPr/>
    </dgm:pt>
    <dgm:pt modelId="{1DD51302-4672-4753-8F42-32F19C7B514A}" type="pres">
      <dgm:prSet presAssocID="{8E8CFFB3-ACC2-4794-BE71-AAC48A5FCBCB}" presName="connectorText" presStyleLbl="sibTrans2D1" presStyleIdx="5" presStyleCnt="6"/>
      <dgm:spPr/>
    </dgm:pt>
    <dgm:pt modelId="{5C859DAD-F754-408D-934A-6C8F0763DAE9}" type="pres">
      <dgm:prSet presAssocID="{7D0F501E-A4F8-4169-ADE0-610037ACC1B8}" presName="node" presStyleLbl="node1" presStyleIdx="6" presStyleCnt="7">
        <dgm:presLayoutVars>
          <dgm:bulletEnabled val="1"/>
        </dgm:presLayoutVars>
      </dgm:prSet>
      <dgm:spPr/>
    </dgm:pt>
  </dgm:ptLst>
  <dgm:cxnLst>
    <dgm:cxn modelId="{FA886C03-79B6-459E-A5C6-4903EE12A165}" type="presOf" srcId="{6E73FB49-5744-4798-B025-937DF6265482}" destId="{4F4F7845-7A9B-40B1-8F2E-1F7D91C66408}" srcOrd="0" destOrd="0" presId="urn:microsoft.com/office/officeart/2005/8/layout/process2"/>
    <dgm:cxn modelId="{06DE4A0A-6FAD-43F0-B6A0-1A8E5DDA17F5}" type="presOf" srcId="{8E8CFFB3-ACC2-4794-BE71-AAC48A5FCBCB}" destId="{1DD51302-4672-4753-8F42-32F19C7B514A}" srcOrd="1" destOrd="0" presId="urn:microsoft.com/office/officeart/2005/8/layout/process2"/>
    <dgm:cxn modelId="{E1D60E0C-2AA2-4413-BB62-2D8B44AF2ADB}" type="presOf" srcId="{06277814-4E44-4C7D-AA4F-78E63551258A}" destId="{8EF10C74-B4AE-4190-80BB-7A6B4AC1D9D4}" srcOrd="0" destOrd="0" presId="urn:microsoft.com/office/officeart/2005/8/layout/process2"/>
    <dgm:cxn modelId="{F2B63510-38EA-4B05-ADEF-AB7F58F35030}" type="presOf" srcId="{9027EE97-BF27-4FD9-8085-5A420C409916}" destId="{4DAF5FBC-28D7-433B-A83F-4DCD0F0BF88B}" srcOrd="1" destOrd="0" presId="urn:microsoft.com/office/officeart/2005/8/layout/process2"/>
    <dgm:cxn modelId="{5779B711-938F-4D6E-8B56-75BA7E8FA3F8}" type="presOf" srcId="{89840618-74BC-4686-912A-2388C0F34292}" destId="{BC6379FE-C220-4205-8390-B3C97FEE8CE3}" srcOrd="0" destOrd="0" presId="urn:microsoft.com/office/officeart/2005/8/layout/process2"/>
    <dgm:cxn modelId="{A241381A-6FD2-4543-B4C1-AFDB4492AE0B}" type="presOf" srcId="{9027EE97-BF27-4FD9-8085-5A420C409916}" destId="{96A77E21-7CDB-4EB1-91FE-B93C20B5B7B0}" srcOrd="0" destOrd="0" presId="urn:microsoft.com/office/officeart/2005/8/layout/process2"/>
    <dgm:cxn modelId="{D5962F1B-D2D8-47C5-898A-90AA1B00F52C}" srcId="{0AE7FE9E-F02C-4D5A-AE9B-B6B4D865F6E4}" destId="{7F9BD62F-7B6A-4885-8AF6-A371FA569AF2}" srcOrd="3" destOrd="0" parTransId="{EF09AE3D-F380-4FC1-91F1-5F4F1D220B01}" sibTransId="{343954F9-D592-4AFF-89B3-E1C1DA52D9E9}"/>
    <dgm:cxn modelId="{D9715F35-62CE-47EC-B034-26FCE46999AE}" type="presOf" srcId="{A9C82BEA-0A46-4935-8710-1A76195078D0}" destId="{53D423B3-DD31-4BAC-9E2E-5792A23C91DF}" srcOrd="0" destOrd="0" presId="urn:microsoft.com/office/officeart/2005/8/layout/process2"/>
    <dgm:cxn modelId="{BB843836-4C16-4A49-9A38-042D04DFC946}" srcId="{0AE7FE9E-F02C-4D5A-AE9B-B6B4D865F6E4}" destId="{7D0F501E-A4F8-4169-ADE0-610037ACC1B8}" srcOrd="6" destOrd="0" parTransId="{BB25CE96-F05A-47B0-A4B6-06665A7A7EC6}" sibTransId="{F3C179BA-8D4E-4EE0-AFA3-BC78BBC04287}"/>
    <dgm:cxn modelId="{BA85FE64-72ED-4AA6-A74D-58E2F28884E7}" srcId="{0AE7FE9E-F02C-4D5A-AE9B-B6B4D865F6E4}" destId="{89840618-74BC-4686-912A-2388C0F34292}" srcOrd="0" destOrd="0" parTransId="{DDF0DD18-8F9E-4D7B-BF45-E91876E3E8EC}" sibTransId="{DA9D0659-F803-4795-B66D-E136CF18C0AA}"/>
    <dgm:cxn modelId="{F4541F6C-A5F4-4EE2-810A-68D2E617A34E}" srcId="{0AE7FE9E-F02C-4D5A-AE9B-B6B4D865F6E4}" destId="{DEAF9FB8-5042-4111-A45A-875621558634}" srcOrd="2" destOrd="0" parTransId="{ABA4F9FA-A4AF-4F43-893A-B8C076C86395}" sibTransId="{9027EE97-BF27-4FD9-8085-5A420C409916}"/>
    <dgm:cxn modelId="{EAFD9D53-1D34-4E53-9B45-8D6E416A3074}" type="presOf" srcId="{343954F9-D592-4AFF-89B3-E1C1DA52D9E9}" destId="{F208BD6B-79D2-4BB2-927E-187AAE405154}" srcOrd="0" destOrd="0" presId="urn:microsoft.com/office/officeart/2005/8/layout/process2"/>
    <dgm:cxn modelId="{17C8747F-93D0-4744-8C7B-A97B1DB82832}" type="presOf" srcId="{7F9BD62F-7B6A-4885-8AF6-A371FA569AF2}" destId="{390AC714-4882-4D38-956C-4BEB45883C75}" srcOrd="0" destOrd="0" presId="urn:microsoft.com/office/officeart/2005/8/layout/process2"/>
    <dgm:cxn modelId="{25083C89-8385-4513-89B6-799052917117}" type="presOf" srcId="{121A5FAE-F636-423B-8233-4D5CCFB3F97B}" destId="{D97F9335-A0D2-4EFD-82BE-41DB8485567A}" srcOrd="1" destOrd="0" presId="urn:microsoft.com/office/officeart/2005/8/layout/process2"/>
    <dgm:cxn modelId="{127D4C89-8D6D-4FF1-B964-1C8C2F074292}" srcId="{0AE7FE9E-F02C-4D5A-AE9B-B6B4D865F6E4}" destId="{2ACC7242-E9D7-40AF-B0D3-425B60984878}" srcOrd="5" destOrd="0" parTransId="{531B5185-12E2-450D-9FF7-BB42E5099C9C}" sibTransId="{8E8CFFB3-ACC2-4794-BE71-AAC48A5FCBCB}"/>
    <dgm:cxn modelId="{C4669FA7-AB2D-4711-B941-35EBCA9617B3}" srcId="{0AE7FE9E-F02C-4D5A-AE9B-B6B4D865F6E4}" destId="{6E73FB49-5744-4798-B025-937DF6265482}" srcOrd="1" destOrd="0" parTransId="{A3BFBA03-78CA-4C38-98C5-95C611D39291}" sibTransId="{121A5FAE-F636-423B-8233-4D5CCFB3F97B}"/>
    <dgm:cxn modelId="{7A1E01AB-BDB6-4CF2-A6CF-D6A96A978FA8}" type="presOf" srcId="{0AE7FE9E-F02C-4D5A-AE9B-B6B4D865F6E4}" destId="{C0EBD9AF-A8F0-4A9B-97D6-2170B64A0287}" srcOrd="0" destOrd="0" presId="urn:microsoft.com/office/officeart/2005/8/layout/process2"/>
    <dgm:cxn modelId="{D004D7AC-2E56-4F6D-B122-65CDFD858F67}" srcId="{0AE7FE9E-F02C-4D5A-AE9B-B6B4D865F6E4}" destId="{06277814-4E44-4C7D-AA4F-78E63551258A}" srcOrd="4" destOrd="0" parTransId="{DA5F2BCD-236F-4D36-BD7A-8067CDDC538F}" sibTransId="{A9C82BEA-0A46-4935-8710-1A76195078D0}"/>
    <dgm:cxn modelId="{9EA414AF-83CE-419F-A617-7652B647658D}" type="presOf" srcId="{DA9D0659-F803-4795-B66D-E136CF18C0AA}" destId="{069D0BF4-B690-4BC9-A15C-E91F456DAC12}" srcOrd="1" destOrd="0" presId="urn:microsoft.com/office/officeart/2005/8/layout/process2"/>
    <dgm:cxn modelId="{F36ED2C5-058A-4948-95D0-C7C62FE9DD04}" type="presOf" srcId="{A9C82BEA-0A46-4935-8710-1A76195078D0}" destId="{6421271E-1A95-42B2-8739-27911F170330}" srcOrd="1" destOrd="0" presId="urn:microsoft.com/office/officeart/2005/8/layout/process2"/>
    <dgm:cxn modelId="{E3F6F5D9-F68E-479D-A7E2-28CA391DEFB6}" type="presOf" srcId="{DA9D0659-F803-4795-B66D-E136CF18C0AA}" destId="{57D69A58-F23D-4437-8355-4AB8EDC9CE6D}" srcOrd="0" destOrd="0" presId="urn:microsoft.com/office/officeart/2005/8/layout/process2"/>
    <dgm:cxn modelId="{97F591DB-2182-4895-AED0-58B12BF03264}" type="presOf" srcId="{7D0F501E-A4F8-4169-ADE0-610037ACC1B8}" destId="{5C859DAD-F754-408D-934A-6C8F0763DAE9}" srcOrd="0" destOrd="0" presId="urn:microsoft.com/office/officeart/2005/8/layout/process2"/>
    <dgm:cxn modelId="{3C18AEDD-676C-4D31-9327-A302A62EBD80}" type="presOf" srcId="{343954F9-D592-4AFF-89B3-E1C1DA52D9E9}" destId="{34AEB680-342B-41CD-B1E8-B2B6FAE78B38}" srcOrd="1" destOrd="0" presId="urn:microsoft.com/office/officeart/2005/8/layout/process2"/>
    <dgm:cxn modelId="{FB6760ED-7272-4FBF-AFE9-6D57617C9620}" type="presOf" srcId="{DEAF9FB8-5042-4111-A45A-875621558634}" destId="{183649BC-814A-4837-BD2C-A01F84952BA8}" srcOrd="0" destOrd="0" presId="urn:microsoft.com/office/officeart/2005/8/layout/process2"/>
    <dgm:cxn modelId="{D63CB5F2-9A6D-4358-8904-97B1FD2B8616}" type="presOf" srcId="{8E8CFFB3-ACC2-4794-BE71-AAC48A5FCBCB}" destId="{703967FD-7EC4-427E-8831-36D4E7593911}" srcOrd="0" destOrd="0" presId="urn:microsoft.com/office/officeart/2005/8/layout/process2"/>
    <dgm:cxn modelId="{431971F7-1379-4583-A3F6-447876D12F30}" type="presOf" srcId="{2ACC7242-E9D7-40AF-B0D3-425B60984878}" destId="{3B3DEBA9-9621-41BB-A74D-6B4B9F324479}" srcOrd="0" destOrd="0" presId="urn:microsoft.com/office/officeart/2005/8/layout/process2"/>
    <dgm:cxn modelId="{6D3DF6F7-276E-4665-951D-FB3A5E419397}" type="presOf" srcId="{121A5FAE-F636-423B-8233-4D5CCFB3F97B}" destId="{3363A0CC-60EB-4E3D-8106-EBD576DA1B16}" srcOrd="0" destOrd="0" presId="urn:microsoft.com/office/officeart/2005/8/layout/process2"/>
    <dgm:cxn modelId="{14974EE9-FA23-4B47-82B9-C4D35FA2326A}" type="presParOf" srcId="{C0EBD9AF-A8F0-4A9B-97D6-2170B64A0287}" destId="{BC6379FE-C220-4205-8390-B3C97FEE8CE3}" srcOrd="0" destOrd="0" presId="urn:microsoft.com/office/officeart/2005/8/layout/process2"/>
    <dgm:cxn modelId="{DC76A459-B49C-4D14-8D3D-17E6FAFB4ED9}" type="presParOf" srcId="{C0EBD9AF-A8F0-4A9B-97D6-2170B64A0287}" destId="{57D69A58-F23D-4437-8355-4AB8EDC9CE6D}" srcOrd="1" destOrd="0" presId="urn:microsoft.com/office/officeart/2005/8/layout/process2"/>
    <dgm:cxn modelId="{96191D6C-F805-4198-9368-4A8AA687BDB5}" type="presParOf" srcId="{57D69A58-F23D-4437-8355-4AB8EDC9CE6D}" destId="{069D0BF4-B690-4BC9-A15C-E91F456DAC12}" srcOrd="0" destOrd="0" presId="urn:microsoft.com/office/officeart/2005/8/layout/process2"/>
    <dgm:cxn modelId="{2BDF56AC-BF8E-4F24-B9AA-F081DF16A89A}" type="presParOf" srcId="{C0EBD9AF-A8F0-4A9B-97D6-2170B64A0287}" destId="{4F4F7845-7A9B-40B1-8F2E-1F7D91C66408}" srcOrd="2" destOrd="0" presId="urn:microsoft.com/office/officeart/2005/8/layout/process2"/>
    <dgm:cxn modelId="{110A0E7C-6466-4714-B98E-021226D485A6}" type="presParOf" srcId="{C0EBD9AF-A8F0-4A9B-97D6-2170B64A0287}" destId="{3363A0CC-60EB-4E3D-8106-EBD576DA1B16}" srcOrd="3" destOrd="0" presId="urn:microsoft.com/office/officeart/2005/8/layout/process2"/>
    <dgm:cxn modelId="{3ED64D87-B6B3-4D3B-B659-C4587A9D82A5}" type="presParOf" srcId="{3363A0CC-60EB-4E3D-8106-EBD576DA1B16}" destId="{D97F9335-A0D2-4EFD-82BE-41DB8485567A}" srcOrd="0" destOrd="0" presId="urn:microsoft.com/office/officeart/2005/8/layout/process2"/>
    <dgm:cxn modelId="{5E789EDB-6550-46BB-A7D7-34D4EA6924C7}" type="presParOf" srcId="{C0EBD9AF-A8F0-4A9B-97D6-2170B64A0287}" destId="{183649BC-814A-4837-BD2C-A01F84952BA8}" srcOrd="4" destOrd="0" presId="urn:microsoft.com/office/officeart/2005/8/layout/process2"/>
    <dgm:cxn modelId="{DC480237-37A5-4460-8B58-26F5BBB73217}" type="presParOf" srcId="{C0EBD9AF-A8F0-4A9B-97D6-2170B64A0287}" destId="{96A77E21-7CDB-4EB1-91FE-B93C20B5B7B0}" srcOrd="5" destOrd="0" presId="urn:microsoft.com/office/officeart/2005/8/layout/process2"/>
    <dgm:cxn modelId="{4082548C-7D5F-4FFF-BE03-08A0DD9920F7}" type="presParOf" srcId="{96A77E21-7CDB-4EB1-91FE-B93C20B5B7B0}" destId="{4DAF5FBC-28D7-433B-A83F-4DCD0F0BF88B}" srcOrd="0" destOrd="0" presId="urn:microsoft.com/office/officeart/2005/8/layout/process2"/>
    <dgm:cxn modelId="{362CE7C4-B69B-44EA-A3C3-F5181F54E8E6}" type="presParOf" srcId="{C0EBD9AF-A8F0-4A9B-97D6-2170B64A0287}" destId="{390AC714-4882-4D38-956C-4BEB45883C75}" srcOrd="6" destOrd="0" presId="urn:microsoft.com/office/officeart/2005/8/layout/process2"/>
    <dgm:cxn modelId="{23A066D2-6C8B-422D-BF36-8CDBDD646891}" type="presParOf" srcId="{C0EBD9AF-A8F0-4A9B-97D6-2170B64A0287}" destId="{F208BD6B-79D2-4BB2-927E-187AAE405154}" srcOrd="7" destOrd="0" presId="urn:microsoft.com/office/officeart/2005/8/layout/process2"/>
    <dgm:cxn modelId="{D2D2B4C7-2E36-40D9-A470-A388680C774F}" type="presParOf" srcId="{F208BD6B-79D2-4BB2-927E-187AAE405154}" destId="{34AEB680-342B-41CD-B1E8-B2B6FAE78B38}" srcOrd="0" destOrd="0" presId="urn:microsoft.com/office/officeart/2005/8/layout/process2"/>
    <dgm:cxn modelId="{D516F73E-9677-4353-AFE8-2451153E6139}" type="presParOf" srcId="{C0EBD9AF-A8F0-4A9B-97D6-2170B64A0287}" destId="{8EF10C74-B4AE-4190-80BB-7A6B4AC1D9D4}" srcOrd="8" destOrd="0" presId="urn:microsoft.com/office/officeart/2005/8/layout/process2"/>
    <dgm:cxn modelId="{AC3DBB15-D704-4F5D-B34B-92F952451E1B}" type="presParOf" srcId="{C0EBD9AF-A8F0-4A9B-97D6-2170B64A0287}" destId="{53D423B3-DD31-4BAC-9E2E-5792A23C91DF}" srcOrd="9" destOrd="0" presId="urn:microsoft.com/office/officeart/2005/8/layout/process2"/>
    <dgm:cxn modelId="{45DEB160-531A-45C8-BF15-6A67D6EF3ECA}" type="presParOf" srcId="{53D423B3-DD31-4BAC-9E2E-5792A23C91DF}" destId="{6421271E-1A95-42B2-8739-27911F170330}" srcOrd="0" destOrd="0" presId="urn:microsoft.com/office/officeart/2005/8/layout/process2"/>
    <dgm:cxn modelId="{5771CFCC-E7F2-46E3-A953-6AA8B151235C}" type="presParOf" srcId="{C0EBD9AF-A8F0-4A9B-97D6-2170B64A0287}" destId="{3B3DEBA9-9621-41BB-A74D-6B4B9F324479}" srcOrd="10" destOrd="0" presId="urn:microsoft.com/office/officeart/2005/8/layout/process2"/>
    <dgm:cxn modelId="{007B5A7D-2F97-4F43-A2D2-7B62FBF99BEC}" type="presParOf" srcId="{C0EBD9AF-A8F0-4A9B-97D6-2170B64A0287}" destId="{703967FD-7EC4-427E-8831-36D4E7593911}" srcOrd="11" destOrd="0" presId="urn:microsoft.com/office/officeart/2005/8/layout/process2"/>
    <dgm:cxn modelId="{F9DF6459-DC4F-45B2-B77D-D3E74DE7ACEF}" type="presParOf" srcId="{703967FD-7EC4-427E-8831-36D4E7593911}" destId="{1DD51302-4672-4753-8F42-32F19C7B514A}" srcOrd="0" destOrd="0" presId="urn:microsoft.com/office/officeart/2005/8/layout/process2"/>
    <dgm:cxn modelId="{7C9CC505-044A-4372-B81C-3778CB318727}" type="presParOf" srcId="{C0EBD9AF-A8F0-4A9B-97D6-2170B64A0287}" destId="{5C859DAD-F754-408D-934A-6C8F0763DAE9}" srcOrd="12"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0AE7FE9E-F02C-4D5A-AE9B-B6B4D865F6E4}" type="doc">
      <dgm:prSet loTypeId="urn:microsoft.com/office/officeart/2005/8/layout/process2" loCatId="process" qsTypeId="urn:microsoft.com/office/officeart/2005/8/quickstyle/simple1" qsCatId="simple" csTypeId="urn:microsoft.com/office/officeart/2005/8/colors/accent2_1" csCatId="accent2" phldr="1"/>
      <dgm:spPr/>
    </dgm:pt>
    <dgm:pt modelId="{89840618-74BC-4686-912A-2388C0F34292}">
      <dgm:prSet phldrT="[Text]"/>
      <dgm:spPr>
        <a:solidFill>
          <a:schemeClr val="bg1"/>
        </a:solidFill>
      </dgm:spPr>
      <dgm:t>
        <a:bodyPr/>
        <a:lstStyle/>
        <a:p>
          <a:r>
            <a:rPr lang="en-US" dirty="0"/>
            <a:t>Alzheimer’s disease</a:t>
          </a:r>
        </a:p>
      </dgm:t>
    </dgm:pt>
    <dgm:pt modelId="{DDF0DD18-8F9E-4D7B-BF45-E91876E3E8EC}" type="parTrans" cxnId="{BA85FE64-72ED-4AA6-A74D-58E2F28884E7}">
      <dgm:prSet/>
      <dgm:spPr/>
      <dgm:t>
        <a:bodyPr/>
        <a:lstStyle/>
        <a:p>
          <a:endParaRPr lang="en-US"/>
        </a:p>
      </dgm:t>
    </dgm:pt>
    <dgm:pt modelId="{DA9D0659-F803-4795-B66D-E136CF18C0AA}" type="sibTrans" cxnId="{BA85FE64-72ED-4AA6-A74D-58E2F28884E7}">
      <dgm:prSet/>
      <dgm:spPr/>
      <dgm:t>
        <a:bodyPr/>
        <a:lstStyle/>
        <a:p>
          <a:endParaRPr lang="en-US"/>
        </a:p>
      </dgm:t>
    </dgm:pt>
    <dgm:pt modelId="{6E73FB49-5744-4798-B025-937DF6265482}">
      <dgm:prSet phldrT="[Text]"/>
      <dgm:spPr/>
      <dgm:t>
        <a:bodyPr/>
        <a:lstStyle/>
        <a:p>
          <a:r>
            <a:rPr lang="en-US" dirty="0"/>
            <a:t>Federated Learning</a:t>
          </a:r>
        </a:p>
      </dgm:t>
    </dgm:pt>
    <dgm:pt modelId="{A3BFBA03-78CA-4C38-98C5-95C611D39291}" type="parTrans" cxnId="{C4669FA7-AB2D-4711-B941-35EBCA9617B3}">
      <dgm:prSet/>
      <dgm:spPr/>
      <dgm:t>
        <a:bodyPr/>
        <a:lstStyle/>
        <a:p>
          <a:endParaRPr lang="en-US"/>
        </a:p>
      </dgm:t>
    </dgm:pt>
    <dgm:pt modelId="{121A5FAE-F636-423B-8233-4D5CCFB3F97B}" type="sibTrans" cxnId="{C4669FA7-AB2D-4711-B941-35EBCA9617B3}">
      <dgm:prSet/>
      <dgm:spPr/>
      <dgm:t>
        <a:bodyPr/>
        <a:lstStyle/>
        <a:p>
          <a:endParaRPr lang="en-US"/>
        </a:p>
      </dgm:t>
    </dgm:pt>
    <dgm:pt modelId="{DEAF9FB8-5042-4111-A45A-875621558634}">
      <dgm:prSet phldrT="[Text]"/>
      <dgm:spPr/>
      <dgm:t>
        <a:bodyPr/>
        <a:lstStyle/>
        <a:p>
          <a:r>
            <a:rPr lang="en-US" dirty="0"/>
            <a:t>Neural Networks</a:t>
          </a:r>
        </a:p>
      </dgm:t>
    </dgm:pt>
    <dgm:pt modelId="{ABA4F9FA-A4AF-4F43-893A-B8C076C86395}" type="parTrans" cxnId="{F4541F6C-A5F4-4EE2-810A-68D2E617A34E}">
      <dgm:prSet/>
      <dgm:spPr/>
      <dgm:t>
        <a:bodyPr/>
        <a:lstStyle/>
        <a:p>
          <a:endParaRPr lang="en-US"/>
        </a:p>
      </dgm:t>
    </dgm:pt>
    <dgm:pt modelId="{9027EE97-BF27-4FD9-8085-5A420C409916}" type="sibTrans" cxnId="{F4541F6C-A5F4-4EE2-810A-68D2E617A34E}">
      <dgm:prSet/>
      <dgm:spPr/>
      <dgm:t>
        <a:bodyPr/>
        <a:lstStyle/>
        <a:p>
          <a:endParaRPr lang="en-US"/>
        </a:p>
      </dgm:t>
    </dgm:pt>
    <dgm:pt modelId="{7F9BD62F-7B6A-4885-8AF6-A371FA569AF2}">
      <dgm:prSet phldrT="[Text]"/>
      <dgm:spPr/>
      <dgm:t>
        <a:bodyPr/>
        <a:lstStyle/>
        <a:p>
          <a:r>
            <a:rPr lang="en-US" dirty="0"/>
            <a:t>Vision Transformers</a:t>
          </a:r>
        </a:p>
      </dgm:t>
    </dgm:pt>
    <dgm:pt modelId="{EF09AE3D-F380-4FC1-91F1-5F4F1D220B01}" type="parTrans" cxnId="{D5962F1B-D2D8-47C5-898A-90AA1B00F52C}">
      <dgm:prSet/>
      <dgm:spPr/>
      <dgm:t>
        <a:bodyPr/>
        <a:lstStyle/>
        <a:p>
          <a:endParaRPr lang="en-US"/>
        </a:p>
      </dgm:t>
    </dgm:pt>
    <dgm:pt modelId="{343954F9-D592-4AFF-89B3-E1C1DA52D9E9}" type="sibTrans" cxnId="{D5962F1B-D2D8-47C5-898A-90AA1B00F52C}">
      <dgm:prSet/>
      <dgm:spPr/>
      <dgm:t>
        <a:bodyPr/>
        <a:lstStyle/>
        <a:p>
          <a:endParaRPr lang="en-US"/>
        </a:p>
      </dgm:t>
    </dgm:pt>
    <dgm:pt modelId="{2ACC7242-E9D7-40AF-B0D3-425B60984878}">
      <dgm:prSet phldrT="[Text]"/>
      <dgm:spPr>
        <a:solidFill>
          <a:srgbClr val="FFFFFF"/>
        </a:solidFill>
      </dgm:spPr>
      <dgm:t>
        <a:bodyPr/>
        <a:lstStyle/>
        <a:p>
          <a:r>
            <a:rPr lang="en-US" dirty="0"/>
            <a:t>Different Robustness Approaches</a:t>
          </a:r>
        </a:p>
      </dgm:t>
    </dgm:pt>
    <dgm:pt modelId="{531B5185-12E2-450D-9FF7-BB42E5099C9C}" type="parTrans" cxnId="{127D4C89-8D6D-4FF1-B964-1C8C2F074292}">
      <dgm:prSet/>
      <dgm:spPr/>
      <dgm:t>
        <a:bodyPr/>
        <a:lstStyle/>
        <a:p>
          <a:endParaRPr lang="en-US"/>
        </a:p>
      </dgm:t>
    </dgm:pt>
    <dgm:pt modelId="{8E8CFFB3-ACC2-4794-BE71-AAC48A5FCBCB}" type="sibTrans" cxnId="{127D4C89-8D6D-4FF1-B964-1C8C2F074292}">
      <dgm:prSet/>
      <dgm:spPr/>
      <dgm:t>
        <a:bodyPr/>
        <a:lstStyle/>
        <a:p>
          <a:endParaRPr lang="en-US"/>
        </a:p>
      </dgm:t>
    </dgm:pt>
    <dgm:pt modelId="{7D0F501E-A4F8-4169-ADE0-610037ACC1B8}">
      <dgm:prSet phldrT="[Text]"/>
      <dgm:spPr>
        <a:solidFill>
          <a:srgbClr val="DAF5FA"/>
        </a:solidFill>
      </dgm:spPr>
      <dgm:t>
        <a:bodyPr/>
        <a:lstStyle/>
        <a:p>
          <a:r>
            <a:rPr lang="en-US" dirty="0"/>
            <a:t>Our results</a:t>
          </a:r>
        </a:p>
      </dgm:t>
    </dgm:pt>
    <dgm:pt modelId="{BB25CE96-F05A-47B0-A4B6-06665A7A7EC6}" type="parTrans" cxnId="{BB843836-4C16-4A49-9A38-042D04DFC946}">
      <dgm:prSet/>
      <dgm:spPr/>
      <dgm:t>
        <a:bodyPr/>
        <a:lstStyle/>
        <a:p>
          <a:endParaRPr lang="en-US"/>
        </a:p>
      </dgm:t>
    </dgm:pt>
    <dgm:pt modelId="{F3C179BA-8D4E-4EE0-AFA3-BC78BBC04287}" type="sibTrans" cxnId="{BB843836-4C16-4A49-9A38-042D04DFC946}">
      <dgm:prSet/>
      <dgm:spPr/>
      <dgm:t>
        <a:bodyPr/>
        <a:lstStyle/>
        <a:p>
          <a:endParaRPr lang="en-US"/>
        </a:p>
      </dgm:t>
    </dgm:pt>
    <dgm:pt modelId="{06277814-4E44-4C7D-AA4F-78E63551258A}">
      <dgm:prSet phldrT="[Text]"/>
      <dgm:spPr>
        <a:solidFill>
          <a:srgbClr val="FFFFFF"/>
        </a:solidFill>
      </dgm:spPr>
      <dgm:t>
        <a:bodyPr/>
        <a:lstStyle/>
        <a:p>
          <a:r>
            <a:rPr lang="en-US" dirty="0"/>
            <a:t>Robustness in FL</a:t>
          </a:r>
        </a:p>
      </dgm:t>
    </dgm:pt>
    <dgm:pt modelId="{DA5F2BCD-236F-4D36-BD7A-8067CDDC538F}" type="parTrans" cxnId="{D004D7AC-2E56-4F6D-B122-65CDFD858F67}">
      <dgm:prSet/>
      <dgm:spPr/>
      <dgm:t>
        <a:bodyPr/>
        <a:lstStyle/>
        <a:p>
          <a:endParaRPr lang="en-US"/>
        </a:p>
      </dgm:t>
    </dgm:pt>
    <dgm:pt modelId="{A9C82BEA-0A46-4935-8710-1A76195078D0}" type="sibTrans" cxnId="{D004D7AC-2E56-4F6D-B122-65CDFD858F67}">
      <dgm:prSet/>
      <dgm:spPr/>
      <dgm:t>
        <a:bodyPr/>
        <a:lstStyle/>
        <a:p>
          <a:endParaRPr lang="en-US"/>
        </a:p>
      </dgm:t>
    </dgm:pt>
    <dgm:pt modelId="{C0EBD9AF-A8F0-4A9B-97D6-2170B64A0287}" type="pres">
      <dgm:prSet presAssocID="{0AE7FE9E-F02C-4D5A-AE9B-B6B4D865F6E4}" presName="linearFlow" presStyleCnt="0">
        <dgm:presLayoutVars>
          <dgm:resizeHandles val="exact"/>
        </dgm:presLayoutVars>
      </dgm:prSet>
      <dgm:spPr/>
    </dgm:pt>
    <dgm:pt modelId="{BC6379FE-C220-4205-8390-B3C97FEE8CE3}" type="pres">
      <dgm:prSet presAssocID="{89840618-74BC-4686-912A-2388C0F34292}" presName="node" presStyleLbl="node1" presStyleIdx="0" presStyleCnt="7">
        <dgm:presLayoutVars>
          <dgm:bulletEnabled val="1"/>
        </dgm:presLayoutVars>
      </dgm:prSet>
      <dgm:spPr/>
    </dgm:pt>
    <dgm:pt modelId="{57D69A58-F23D-4437-8355-4AB8EDC9CE6D}" type="pres">
      <dgm:prSet presAssocID="{DA9D0659-F803-4795-B66D-E136CF18C0AA}" presName="sibTrans" presStyleLbl="sibTrans2D1" presStyleIdx="0" presStyleCnt="6"/>
      <dgm:spPr/>
    </dgm:pt>
    <dgm:pt modelId="{069D0BF4-B690-4BC9-A15C-E91F456DAC12}" type="pres">
      <dgm:prSet presAssocID="{DA9D0659-F803-4795-B66D-E136CF18C0AA}" presName="connectorText" presStyleLbl="sibTrans2D1" presStyleIdx="0" presStyleCnt="6"/>
      <dgm:spPr/>
    </dgm:pt>
    <dgm:pt modelId="{4F4F7845-7A9B-40B1-8F2E-1F7D91C66408}" type="pres">
      <dgm:prSet presAssocID="{6E73FB49-5744-4798-B025-937DF6265482}" presName="node" presStyleLbl="node1" presStyleIdx="1" presStyleCnt="7">
        <dgm:presLayoutVars>
          <dgm:bulletEnabled val="1"/>
        </dgm:presLayoutVars>
      </dgm:prSet>
      <dgm:spPr/>
    </dgm:pt>
    <dgm:pt modelId="{3363A0CC-60EB-4E3D-8106-EBD576DA1B16}" type="pres">
      <dgm:prSet presAssocID="{121A5FAE-F636-423B-8233-4D5CCFB3F97B}" presName="sibTrans" presStyleLbl="sibTrans2D1" presStyleIdx="1" presStyleCnt="6"/>
      <dgm:spPr/>
    </dgm:pt>
    <dgm:pt modelId="{D97F9335-A0D2-4EFD-82BE-41DB8485567A}" type="pres">
      <dgm:prSet presAssocID="{121A5FAE-F636-423B-8233-4D5CCFB3F97B}" presName="connectorText" presStyleLbl="sibTrans2D1" presStyleIdx="1" presStyleCnt="6"/>
      <dgm:spPr/>
    </dgm:pt>
    <dgm:pt modelId="{183649BC-814A-4837-BD2C-A01F84952BA8}" type="pres">
      <dgm:prSet presAssocID="{DEAF9FB8-5042-4111-A45A-875621558634}" presName="node" presStyleLbl="node1" presStyleIdx="2" presStyleCnt="7">
        <dgm:presLayoutVars>
          <dgm:bulletEnabled val="1"/>
        </dgm:presLayoutVars>
      </dgm:prSet>
      <dgm:spPr/>
    </dgm:pt>
    <dgm:pt modelId="{96A77E21-7CDB-4EB1-91FE-B93C20B5B7B0}" type="pres">
      <dgm:prSet presAssocID="{9027EE97-BF27-4FD9-8085-5A420C409916}" presName="sibTrans" presStyleLbl="sibTrans2D1" presStyleIdx="2" presStyleCnt="6"/>
      <dgm:spPr/>
    </dgm:pt>
    <dgm:pt modelId="{4DAF5FBC-28D7-433B-A83F-4DCD0F0BF88B}" type="pres">
      <dgm:prSet presAssocID="{9027EE97-BF27-4FD9-8085-5A420C409916}" presName="connectorText" presStyleLbl="sibTrans2D1" presStyleIdx="2" presStyleCnt="6"/>
      <dgm:spPr/>
    </dgm:pt>
    <dgm:pt modelId="{390AC714-4882-4D38-956C-4BEB45883C75}" type="pres">
      <dgm:prSet presAssocID="{7F9BD62F-7B6A-4885-8AF6-A371FA569AF2}" presName="node" presStyleLbl="node1" presStyleIdx="3" presStyleCnt="7">
        <dgm:presLayoutVars>
          <dgm:bulletEnabled val="1"/>
        </dgm:presLayoutVars>
      </dgm:prSet>
      <dgm:spPr/>
    </dgm:pt>
    <dgm:pt modelId="{F208BD6B-79D2-4BB2-927E-187AAE405154}" type="pres">
      <dgm:prSet presAssocID="{343954F9-D592-4AFF-89B3-E1C1DA52D9E9}" presName="sibTrans" presStyleLbl="sibTrans2D1" presStyleIdx="3" presStyleCnt="6"/>
      <dgm:spPr/>
    </dgm:pt>
    <dgm:pt modelId="{34AEB680-342B-41CD-B1E8-B2B6FAE78B38}" type="pres">
      <dgm:prSet presAssocID="{343954F9-D592-4AFF-89B3-E1C1DA52D9E9}" presName="connectorText" presStyleLbl="sibTrans2D1" presStyleIdx="3" presStyleCnt="6"/>
      <dgm:spPr/>
    </dgm:pt>
    <dgm:pt modelId="{8EF10C74-B4AE-4190-80BB-7A6B4AC1D9D4}" type="pres">
      <dgm:prSet presAssocID="{06277814-4E44-4C7D-AA4F-78E63551258A}" presName="node" presStyleLbl="node1" presStyleIdx="4" presStyleCnt="7">
        <dgm:presLayoutVars>
          <dgm:bulletEnabled val="1"/>
        </dgm:presLayoutVars>
      </dgm:prSet>
      <dgm:spPr/>
    </dgm:pt>
    <dgm:pt modelId="{53D423B3-DD31-4BAC-9E2E-5792A23C91DF}" type="pres">
      <dgm:prSet presAssocID="{A9C82BEA-0A46-4935-8710-1A76195078D0}" presName="sibTrans" presStyleLbl="sibTrans2D1" presStyleIdx="4" presStyleCnt="6"/>
      <dgm:spPr/>
    </dgm:pt>
    <dgm:pt modelId="{6421271E-1A95-42B2-8739-27911F170330}" type="pres">
      <dgm:prSet presAssocID="{A9C82BEA-0A46-4935-8710-1A76195078D0}" presName="connectorText" presStyleLbl="sibTrans2D1" presStyleIdx="4" presStyleCnt="6"/>
      <dgm:spPr/>
    </dgm:pt>
    <dgm:pt modelId="{3B3DEBA9-9621-41BB-A74D-6B4B9F324479}" type="pres">
      <dgm:prSet presAssocID="{2ACC7242-E9D7-40AF-B0D3-425B60984878}" presName="node" presStyleLbl="node1" presStyleIdx="5" presStyleCnt="7">
        <dgm:presLayoutVars>
          <dgm:bulletEnabled val="1"/>
        </dgm:presLayoutVars>
      </dgm:prSet>
      <dgm:spPr/>
    </dgm:pt>
    <dgm:pt modelId="{703967FD-7EC4-427E-8831-36D4E7593911}" type="pres">
      <dgm:prSet presAssocID="{8E8CFFB3-ACC2-4794-BE71-AAC48A5FCBCB}" presName="sibTrans" presStyleLbl="sibTrans2D1" presStyleIdx="5" presStyleCnt="6"/>
      <dgm:spPr/>
    </dgm:pt>
    <dgm:pt modelId="{1DD51302-4672-4753-8F42-32F19C7B514A}" type="pres">
      <dgm:prSet presAssocID="{8E8CFFB3-ACC2-4794-BE71-AAC48A5FCBCB}" presName="connectorText" presStyleLbl="sibTrans2D1" presStyleIdx="5" presStyleCnt="6"/>
      <dgm:spPr/>
    </dgm:pt>
    <dgm:pt modelId="{5C859DAD-F754-408D-934A-6C8F0763DAE9}" type="pres">
      <dgm:prSet presAssocID="{7D0F501E-A4F8-4169-ADE0-610037ACC1B8}" presName="node" presStyleLbl="node1" presStyleIdx="6" presStyleCnt="7">
        <dgm:presLayoutVars>
          <dgm:bulletEnabled val="1"/>
        </dgm:presLayoutVars>
      </dgm:prSet>
      <dgm:spPr/>
    </dgm:pt>
  </dgm:ptLst>
  <dgm:cxnLst>
    <dgm:cxn modelId="{FA886C03-79B6-459E-A5C6-4903EE12A165}" type="presOf" srcId="{6E73FB49-5744-4798-B025-937DF6265482}" destId="{4F4F7845-7A9B-40B1-8F2E-1F7D91C66408}" srcOrd="0" destOrd="0" presId="urn:microsoft.com/office/officeart/2005/8/layout/process2"/>
    <dgm:cxn modelId="{06DE4A0A-6FAD-43F0-B6A0-1A8E5DDA17F5}" type="presOf" srcId="{8E8CFFB3-ACC2-4794-BE71-AAC48A5FCBCB}" destId="{1DD51302-4672-4753-8F42-32F19C7B514A}" srcOrd="1" destOrd="0" presId="urn:microsoft.com/office/officeart/2005/8/layout/process2"/>
    <dgm:cxn modelId="{E1D60E0C-2AA2-4413-BB62-2D8B44AF2ADB}" type="presOf" srcId="{06277814-4E44-4C7D-AA4F-78E63551258A}" destId="{8EF10C74-B4AE-4190-80BB-7A6B4AC1D9D4}" srcOrd="0" destOrd="0" presId="urn:microsoft.com/office/officeart/2005/8/layout/process2"/>
    <dgm:cxn modelId="{F2B63510-38EA-4B05-ADEF-AB7F58F35030}" type="presOf" srcId="{9027EE97-BF27-4FD9-8085-5A420C409916}" destId="{4DAF5FBC-28D7-433B-A83F-4DCD0F0BF88B}" srcOrd="1" destOrd="0" presId="urn:microsoft.com/office/officeart/2005/8/layout/process2"/>
    <dgm:cxn modelId="{5779B711-938F-4D6E-8B56-75BA7E8FA3F8}" type="presOf" srcId="{89840618-74BC-4686-912A-2388C0F34292}" destId="{BC6379FE-C220-4205-8390-B3C97FEE8CE3}" srcOrd="0" destOrd="0" presId="urn:microsoft.com/office/officeart/2005/8/layout/process2"/>
    <dgm:cxn modelId="{A241381A-6FD2-4543-B4C1-AFDB4492AE0B}" type="presOf" srcId="{9027EE97-BF27-4FD9-8085-5A420C409916}" destId="{96A77E21-7CDB-4EB1-91FE-B93C20B5B7B0}" srcOrd="0" destOrd="0" presId="urn:microsoft.com/office/officeart/2005/8/layout/process2"/>
    <dgm:cxn modelId="{D5962F1B-D2D8-47C5-898A-90AA1B00F52C}" srcId="{0AE7FE9E-F02C-4D5A-AE9B-B6B4D865F6E4}" destId="{7F9BD62F-7B6A-4885-8AF6-A371FA569AF2}" srcOrd="3" destOrd="0" parTransId="{EF09AE3D-F380-4FC1-91F1-5F4F1D220B01}" sibTransId="{343954F9-D592-4AFF-89B3-E1C1DA52D9E9}"/>
    <dgm:cxn modelId="{D9715F35-62CE-47EC-B034-26FCE46999AE}" type="presOf" srcId="{A9C82BEA-0A46-4935-8710-1A76195078D0}" destId="{53D423B3-DD31-4BAC-9E2E-5792A23C91DF}" srcOrd="0" destOrd="0" presId="urn:microsoft.com/office/officeart/2005/8/layout/process2"/>
    <dgm:cxn modelId="{BB843836-4C16-4A49-9A38-042D04DFC946}" srcId="{0AE7FE9E-F02C-4D5A-AE9B-B6B4D865F6E4}" destId="{7D0F501E-A4F8-4169-ADE0-610037ACC1B8}" srcOrd="6" destOrd="0" parTransId="{BB25CE96-F05A-47B0-A4B6-06665A7A7EC6}" sibTransId="{F3C179BA-8D4E-4EE0-AFA3-BC78BBC04287}"/>
    <dgm:cxn modelId="{BA85FE64-72ED-4AA6-A74D-58E2F28884E7}" srcId="{0AE7FE9E-F02C-4D5A-AE9B-B6B4D865F6E4}" destId="{89840618-74BC-4686-912A-2388C0F34292}" srcOrd="0" destOrd="0" parTransId="{DDF0DD18-8F9E-4D7B-BF45-E91876E3E8EC}" sibTransId="{DA9D0659-F803-4795-B66D-E136CF18C0AA}"/>
    <dgm:cxn modelId="{F4541F6C-A5F4-4EE2-810A-68D2E617A34E}" srcId="{0AE7FE9E-F02C-4D5A-AE9B-B6B4D865F6E4}" destId="{DEAF9FB8-5042-4111-A45A-875621558634}" srcOrd="2" destOrd="0" parTransId="{ABA4F9FA-A4AF-4F43-893A-B8C076C86395}" sibTransId="{9027EE97-BF27-4FD9-8085-5A420C409916}"/>
    <dgm:cxn modelId="{EAFD9D53-1D34-4E53-9B45-8D6E416A3074}" type="presOf" srcId="{343954F9-D592-4AFF-89B3-E1C1DA52D9E9}" destId="{F208BD6B-79D2-4BB2-927E-187AAE405154}" srcOrd="0" destOrd="0" presId="urn:microsoft.com/office/officeart/2005/8/layout/process2"/>
    <dgm:cxn modelId="{17C8747F-93D0-4744-8C7B-A97B1DB82832}" type="presOf" srcId="{7F9BD62F-7B6A-4885-8AF6-A371FA569AF2}" destId="{390AC714-4882-4D38-956C-4BEB45883C75}" srcOrd="0" destOrd="0" presId="urn:microsoft.com/office/officeart/2005/8/layout/process2"/>
    <dgm:cxn modelId="{25083C89-8385-4513-89B6-799052917117}" type="presOf" srcId="{121A5FAE-F636-423B-8233-4D5CCFB3F97B}" destId="{D97F9335-A0D2-4EFD-82BE-41DB8485567A}" srcOrd="1" destOrd="0" presId="urn:microsoft.com/office/officeart/2005/8/layout/process2"/>
    <dgm:cxn modelId="{127D4C89-8D6D-4FF1-B964-1C8C2F074292}" srcId="{0AE7FE9E-F02C-4D5A-AE9B-B6B4D865F6E4}" destId="{2ACC7242-E9D7-40AF-B0D3-425B60984878}" srcOrd="5" destOrd="0" parTransId="{531B5185-12E2-450D-9FF7-BB42E5099C9C}" sibTransId="{8E8CFFB3-ACC2-4794-BE71-AAC48A5FCBCB}"/>
    <dgm:cxn modelId="{C4669FA7-AB2D-4711-B941-35EBCA9617B3}" srcId="{0AE7FE9E-F02C-4D5A-AE9B-B6B4D865F6E4}" destId="{6E73FB49-5744-4798-B025-937DF6265482}" srcOrd="1" destOrd="0" parTransId="{A3BFBA03-78CA-4C38-98C5-95C611D39291}" sibTransId="{121A5FAE-F636-423B-8233-4D5CCFB3F97B}"/>
    <dgm:cxn modelId="{7A1E01AB-BDB6-4CF2-A6CF-D6A96A978FA8}" type="presOf" srcId="{0AE7FE9E-F02C-4D5A-AE9B-B6B4D865F6E4}" destId="{C0EBD9AF-A8F0-4A9B-97D6-2170B64A0287}" srcOrd="0" destOrd="0" presId="urn:microsoft.com/office/officeart/2005/8/layout/process2"/>
    <dgm:cxn modelId="{D004D7AC-2E56-4F6D-B122-65CDFD858F67}" srcId="{0AE7FE9E-F02C-4D5A-AE9B-B6B4D865F6E4}" destId="{06277814-4E44-4C7D-AA4F-78E63551258A}" srcOrd="4" destOrd="0" parTransId="{DA5F2BCD-236F-4D36-BD7A-8067CDDC538F}" sibTransId="{A9C82BEA-0A46-4935-8710-1A76195078D0}"/>
    <dgm:cxn modelId="{9EA414AF-83CE-419F-A617-7652B647658D}" type="presOf" srcId="{DA9D0659-F803-4795-B66D-E136CF18C0AA}" destId="{069D0BF4-B690-4BC9-A15C-E91F456DAC12}" srcOrd="1" destOrd="0" presId="urn:microsoft.com/office/officeart/2005/8/layout/process2"/>
    <dgm:cxn modelId="{F36ED2C5-058A-4948-95D0-C7C62FE9DD04}" type="presOf" srcId="{A9C82BEA-0A46-4935-8710-1A76195078D0}" destId="{6421271E-1A95-42B2-8739-27911F170330}" srcOrd="1" destOrd="0" presId="urn:microsoft.com/office/officeart/2005/8/layout/process2"/>
    <dgm:cxn modelId="{E3F6F5D9-F68E-479D-A7E2-28CA391DEFB6}" type="presOf" srcId="{DA9D0659-F803-4795-B66D-E136CF18C0AA}" destId="{57D69A58-F23D-4437-8355-4AB8EDC9CE6D}" srcOrd="0" destOrd="0" presId="urn:microsoft.com/office/officeart/2005/8/layout/process2"/>
    <dgm:cxn modelId="{97F591DB-2182-4895-AED0-58B12BF03264}" type="presOf" srcId="{7D0F501E-A4F8-4169-ADE0-610037ACC1B8}" destId="{5C859DAD-F754-408D-934A-6C8F0763DAE9}" srcOrd="0" destOrd="0" presId="urn:microsoft.com/office/officeart/2005/8/layout/process2"/>
    <dgm:cxn modelId="{3C18AEDD-676C-4D31-9327-A302A62EBD80}" type="presOf" srcId="{343954F9-D592-4AFF-89B3-E1C1DA52D9E9}" destId="{34AEB680-342B-41CD-B1E8-B2B6FAE78B38}" srcOrd="1" destOrd="0" presId="urn:microsoft.com/office/officeart/2005/8/layout/process2"/>
    <dgm:cxn modelId="{FB6760ED-7272-4FBF-AFE9-6D57617C9620}" type="presOf" srcId="{DEAF9FB8-5042-4111-A45A-875621558634}" destId="{183649BC-814A-4837-BD2C-A01F84952BA8}" srcOrd="0" destOrd="0" presId="urn:microsoft.com/office/officeart/2005/8/layout/process2"/>
    <dgm:cxn modelId="{D63CB5F2-9A6D-4358-8904-97B1FD2B8616}" type="presOf" srcId="{8E8CFFB3-ACC2-4794-BE71-AAC48A5FCBCB}" destId="{703967FD-7EC4-427E-8831-36D4E7593911}" srcOrd="0" destOrd="0" presId="urn:microsoft.com/office/officeart/2005/8/layout/process2"/>
    <dgm:cxn modelId="{431971F7-1379-4583-A3F6-447876D12F30}" type="presOf" srcId="{2ACC7242-E9D7-40AF-B0D3-425B60984878}" destId="{3B3DEBA9-9621-41BB-A74D-6B4B9F324479}" srcOrd="0" destOrd="0" presId="urn:microsoft.com/office/officeart/2005/8/layout/process2"/>
    <dgm:cxn modelId="{6D3DF6F7-276E-4665-951D-FB3A5E419397}" type="presOf" srcId="{121A5FAE-F636-423B-8233-4D5CCFB3F97B}" destId="{3363A0CC-60EB-4E3D-8106-EBD576DA1B16}" srcOrd="0" destOrd="0" presId="urn:microsoft.com/office/officeart/2005/8/layout/process2"/>
    <dgm:cxn modelId="{14974EE9-FA23-4B47-82B9-C4D35FA2326A}" type="presParOf" srcId="{C0EBD9AF-A8F0-4A9B-97D6-2170B64A0287}" destId="{BC6379FE-C220-4205-8390-B3C97FEE8CE3}" srcOrd="0" destOrd="0" presId="urn:microsoft.com/office/officeart/2005/8/layout/process2"/>
    <dgm:cxn modelId="{DC76A459-B49C-4D14-8D3D-17E6FAFB4ED9}" type="presParOf" srcId="{C0EBD9AF-A8F0-4A9B-97D6-2170B64A0287}" destId="{57D69A58-F23D-4437-8355-4AB8EDC9CE6D}" srcOrd="1" destOrd="0" presId="urn:microsoft.com/office/officeart/2005/8/layout/process2"/>
    <dgm:cxn modelId="{96191D6C-F805-4198-9368-4A8AA687BDB5}" type="presParOf" srcId="{57D69A58-F23D-4437-8355-4AB8EDC9CE6D}" destId="{069D0BF4-B690-4BC9-A15C-E91F456DAC12}" srcOrd="0" destOrd="0" presId="urn:microsoft.com/office/officeart/2005/8/layout/process2"/>
    <dgm:cxn modelId="{2BDF56AC-BF8E-4F24-B9AA-F081DF16A89A}" type="presParOf" srcId="{C0EBD9AF-A8F0-4A9B-97D6-2170B64A0287}" destId="{4F4F7845-7A9B-40B1-8F2E-1F7D91C66408}" srcOrd="2" destOrd="0" presId="urn:microsoft.com/office/officeart/2005/8/layout/process2"/>
    <dgm:cxn modelId="{110A0E7C-6466-4714-B98E-021226D485A6}" type="presParOf" srcId="{C0EBD9AF-A8F0-4A9B-97D6-2170B64A0287}" destId="{3363A0CC-60EB-4E3D-8106-EBD576DA1B16}" srcOrd="3" destOrd="0" presId="urn:microsoft.com/office/officeart/2005/8/layout/process2"/>
    <dgm:cxn modelId="{3ED64D87-B6B3-4D3B-B659-C4587A9D82A5}" type="presParOf" srcId="{3363A0CC-60EB-4E3D-8106-EBD576DA1B16}" destId="{D97F9335-A0D2-4EFD-82BE-41DB8485567A}" srcOrd="0" destOrd="0" presId="urn:microsoft.com/office/officeart/2005/8/layout/process2"/>
    <dgm:cxn modelId="{5E789EDB-6550-46BB-A7D7-34D4EA6924C7}" type="presParOf" srcId="{C0EBD9AF-A8F0-4A9B-97D6-2170B64A0287}" destId="{183649BC-814A-4837-BD2C-A01F84952BA8}" srcOrd="4" destOrd="0" presId="urn:microsoft.com/office/officeart/2005/8/layout/process2"/>
    <dgm:cxn modelId="{DC480237-37A5-4460-8B58-26F5BBB73217}" type="presParOf" srcId="{C0EBD9AF-A8F0-4A9B-97D6-2170B64A0287}" destId="{96A77E21-7CDB-4EB1-91FE-B93C20B5B7B0}" srcOrd="5" destOrd="0" presId="urn:microsoft.com/office/officeart/2005/8/layout/process2"/>
    <dgm:cxn modelId="{4082548C-7D5F-4FFF-BE03-08A0DD9920F7}" type="presParOf" srcId="{96A77E21-7CDB-4EB1-91FE-B93C20B5B7B0}" destId="{4DAF5FBC-28D7-433B-A83F-4DCD0F0BF88B}" srcOrd="0" destOrd="0" presId="urn:microsoft.com/office/officeart/2005/8/layout/process2"/>
    <dgm:cxn modelId="{362CE7C4-B69B-44EA-A3C3-F5181F54E8E6}" type="presParOf" srcId="{C0EBD9AF-A8F0-4A9B-97D6-2170B64A0287}" destId="{390AC714-4882-4D38-956C-4BEB45883C75}" srcOrd="6" destOrd="0" presId="urn:microsoft.com/office/officeart/2005/8/layout/process2"/>
    <dgm:cxn modelId="{23A066D2-6C8B-422D-BF36-8CDBDD646891}" type="presParOf" srcId="{C0EBD9AF-A8F0-4A9B-97D6-2170B64A0287}" destId="{F208BD6B-79D2-4BB2-927E-187AAE405154}" srcOrd="7" destOrd="0" presId="urn:microsoft.com/office/officeart/2005/8/layout/process2"/>
    <dgm:cxn modelId="{D2D2B4C7-2E36-40D9-A470-A388680C774F}" type="presParOf" srcId="{F208BD6B-79D2-4BB2-927E-187AAE405154}" destId="{34AEB680-342B-41CD-B1E8-B2B6FAE78B38}" srcOrd="0" destOrd="0" presId="urn:microsoft.com/office/officeart/2005/8/layout/process2"/>
    <dgm:cxn modelId="{D516F73E-9677-4353-AFE8-2451153E6139}" type="presParOf" srcId="{C0EBD9AF-A8F0-4A9B-97D6-2170B64A0287}" destId="{8EF10C74-B4AE-4190-80BB-7A6B4AC1D9D4}" srcOrd="8" destOrd="0" presId="urn:microsoft.com/office/officeart/2005/8/layout/process2"/>
    <dgm:cxn modelId="{AC3DBB15-D704-4F5D-B34B-92F952451E1B}" type="presParOf" srcId="{C0EBD9AF-A8F0-4A9B-97D6-2170B64A0287}" destId="{53D423B3-DD31-4BAC-9E2E-5792A23C91DF}" srcOrd="9" destOrd="0" presId="urn:microsoft.com/office/officeart/2005/8/layout/process2"/>
    <dgm:cxn modelId="{45DEB160-531A-45C8-BF15-6A67D6EF3ECA}" type="presParOf" srcId="{53D423B3-DD31-4BAC-9E2E-5792A23C91DF}" destId="{6421271E-1A95-42B2-8739-27911F170330}" srcOrd="0" destOrd="0" presId="urn:microsoft.com/office/officeart/2005/8/layout/process2"/>
    <dgm:cxn modelId="{5771CFCC-E7F2-46E3-A953-6AA8B151235C}" type="presParOf" srcId="{C0EBD9AF-A8F0-4A9B-97D6-2170B64A0287}" destId="{3B3DEBA9-9621-41BB-A74D-6B4B9F324479}" srcOrd="10" destOrd="0" presId="urn:microsoft.com/office/officeart/2005/8/layout/process2"/>
    <dgm:cxn modelId="{007B5A7D-2F97-4F43-A2D2-7B62FBF99BEC}" type="presParOf" srcId="{C0EBD9AF-A8F0-4A9B-97D6-2170B64A0287}" destId="{703967FD-7EC4-427E-8831-36D4E7593911}" srcOrd="11" destOrd="0" presId="urn:microsoft.com/office/officeart/2005/8/layout/process2"/>
    <dgm:cxn modelId="{F9DF6459-DC4F-45B2-B77D-D3E74DE7ACEF}" type="presParOf" srcId="{703967FD-7EC4-427E-8831-36D4E7593911}" destId="{1DD51302-4672-4753-8F42-32F19C7B514A}" srcOrd="0" destOrd="0" presId="urn:microsoft.com/office/officeart/2005/8/layout/process2"/>
    <dgm:cxn modelId="{7C9CC505-044A-4372-B81C-3778CB318727}" type="presParOf" srcId="{C0EBD9AF-A8F0-4A9B-97D6-2170B64A0287}" destId="{5C859DAD-F754-408D-934A-6C8F0763DAE9}" srcOrd="12" destOrd="0" presId="urn:microsoft.com/office/officeart/2005/8/layout/process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0AE7FE9E-F02C-4D5A-AE9B-B6B4D865F6E4}" type="doc">
      <dgm:prSet loTypeId="urn:microsoft.com/office/officeart/2005/8/layout/process2" loCatId="process" qsTypeId="urn:microsoft.com/office/officeart/2005/8/quickstyle/simple1" qsCatId="simple" csTypeId="urn:microsoft.com/office/officeart/2005/8/colors/accent2_1" csCatId="accent2" phldr="1"/>
      <dgm:spPr/>
    </dgm:pt>
    <dgm:pt modelId="{89840618-74BC-4686-912A-2388C0F34292}">
      <dgm:prSet phldrT="[Text]"/>
      <dgm:spPr>
        <a:solidFill>
          <a:schemeClr val="bg1"/>
        </a:solidFill>
      </dgm:spPr>
      <dgm:t>
        <a:bodyPr/>
        <a:lstStyle/>
        <a:p>
          <a:r>
            <a:rPr lang="en-US" dirty="0"/>
            <a:t>Alzheimer’s disease</a:t>
          </a:r>
        </a:p>
      </dgm:t>
    </dgm:pt>
    <dgm:pt modelId="{DDF0DD18-8F9E-4D7B-BF45-E91876E3E8EC}" type="parTrans" cxnId="{BA85FE64-72ED-4AA6-A74D-58E2F28884E7}">
      <dgm:prSet/>
      <dgm:spPr/>
      <dgm:t>
        <a:bodyPr/>
        <a:lstStyle/>
        <a:p>
          <a:endParaRPr lang="en-US"/>
        </a:p>
      </dgm:t>
    </dgm:pt>
    <dgm:pt modelId="{DA9D0659-F803-4795-B66D-E136CF18C0AA}" type="sibTrans" cxnId="{BA85FE64-72ED-4AA6-A74D-58E2F28884E7}">
      <dgm:prSet/>
      <dgm:spPr/>
      <dgm:t>
        <a:bodyPr/>
        <a:lstStyle/>
        <a:p>
          <a:endParaRPr lang="en-US"/>
        </a:p>
      </dgm:t>
    </dgm:pt>
    <dgm:pt modelId="{6E73FB49-5744-4798-B025-937DF6265482}">
      <dgm:prSet phldrT="[Text]"/>
      <dgm:spPr/>
      <dgm:t>
        <a:bodyPr/>
        <a:lstStyle/>
        <a:p>
          <a:r>
            <a:rPr lang="en-US" dirty="0"/>
            <a:t>Federated Learning</a:t>
          </a:r>
        </a:p>
      </dgm:t>
    </dgm:pt>
    <dgm:pt modelId="{A3BFBA03-78CA-4C38-98C5-95C611D39291}" type="parTrans" cxnId="{C4669FA7-AB2D-4711-B941-35EBCA9617B3}">
      <dgm:prSet/>
      <dgm:spPr/>
      <dgm:t>
        <a:bodyPr/>
        <a:lstStyle/>
        <a:p>
          <a:endParaRPr lang="en-US"/>
        </a:p>
      </dgm:t>
    </dgm:pt>
    <dgm:pt modelId="{121A5FAE-F636-423B-8233-4D5CCFB3F97B}" type="sibTrans" cxnId="{C4669FA7-AB2D-4711-B941-35EBCA9617B3}">
      <dgm:prSet/>
      <dgm:spPr/>
      <dgm:t>
        <a:bodyPr/>
        <a:lstStyle/>
        <a:p>
          <a:endParaRPr lang="en-US"/>
        </a:p>
      </dgm:t>
    </dgm:pt>
    <dgm:pt modelId="{DEAF9FB8-5042-4111-A45A-875621558634}">
      <dgm:prSet phldrT="[Text]"/>
      <dgm:spPr/>
      <dgm:t>
        <a:bodyPr/>
        <a:lstStyle/>
        <a:p>
          <a:r>
            <a:rPr lang="en-US" dirty="0"/>
            <a:t>Neural Networks</a:t>
          </a:r>
        </a:p>
      </dgm:t>
    </dgm:pt>
    <dgm:pt modelId="{ABA4F9FA-A4AF-4F43-893A-B8C076C86395}" type="parTrans" cxnId="{F4541F6C-A5F4-4EE2-810A-68D2E617A34E}">
      <dgm:prSet/>
      <dgm:spPr/>
      <dgm:t>
        <a:bodyPr/>
        <a:lstStyle/>
        <a:p>
          <a:endParaRPr lang="en-US"/>
        </a:p>
      </dgm:t>
    </dgm:pt>
    <dgm:pt modelId="{9027EE97-BF27-4FD9-8085-5A420C409916}" type="sibTrans" cxnId="{F4541F6C-A5F4-4EE2-810A-68D2E617A34E}">
      <dgm:prSet/>
      <dgm:spPr/>
      <dgm:t>
        <a:bodyPr/>
        <a:lstStyle/>
        <a:p>
          <a:endParaRPr lang="en-US"/>
        </a:p>
      </dgm:t>
    </dgm:pt>
    <dgm:pt modelId="{7F9BD62F-7B6A-4885-8AF6-A371FA569AF2}">
      <dgm:prSet phldrT="[Text]"/>
      <dgm:spPr/>
      <dgm:t>
        <a:bodyPr/>
        <a:lstStyle/>
        <a:p>
          <a:r>
            <a:rPr lang="en-US" dirty="0"/>
            <a:t>Vision Transformers</a:t>
          </a:r>
        </a:p>
      </dgm:t>
    </dgm:pt>
    <dgm:pt modelId="{EF09AE3D-F380-4FC1-91F1-5F4F1D220B01}" type="parTrans" cxnId="{D5962F1B-D2D8-47C5-898A-90AA1B00F52C}">
      <dgm:prSet/>
      <dgm:spPr/>
      <dgm:t>
        <a:bodyPr/>
        <a:lstStyle/>
        <a:p>
          <a:endParaRPr lang="en-US"/>
        </a:p>
      </dgm:t>
    </dgm:pt>
    <dgm:pt modelId="{343954F9-D592-4AFF-89B3-E1C1DA52D9E9}" type="sibTrans" cxnId="{D5962F1B-D2D8-47C5-898A-90AA1B00F52C}">
      <dgm:prSet/>
      <dgm:spPr/>
      <dgm:t>
        <a:bodyPr/>
        <a:lstStyle/>
        <a:p>
          <a:endParaRPr lang="en-US"/>
        </a:p>
      </dgm:t>
    </dgm:pt>
    <dgm:pt modelId="{2ACC7242-E9D7-40AF-B0D3-425B60984878}">
      <dgm:prSet phldrT="[Text]"/>
      <dgm:spPr>
        <a:solidFill>
          <a:srgbClr val="FFFFFF"/>
        </a:solidFill>
      </dgm:spPr>
      <dgm:t>
        <a:bodyPr/>
        <a:lstStyle/>
        <a:p>
          <a:r>
            <a:rPr lang="en-US" dirty="0"/>
            <a:t>Different Robustness Approaches</a:t>
          </a:r>
        </a:p>
      </dgm:t>
    </dgm:pt>
    <dgm:pt modelId="{531B5185-12E2-450D-9FF7-BB42E5099C9C}" type="parTrans" cxnId="{127D4C89-8D6D-4FF1-B964-1C8C2F074292}">
      <dgm:prSet/>
      <dgm:spPr/>
      <dgm:t>
        <a:bodyPr/>
        <a:lstStyle/>
        <a:p>
          <a:endParaRPr lang="en-US"/>
        </a:p>
      </dgm:t>
    </dgm:pt>
    <dgm:pt modelId="{8E8CFFB3-ACC2-4794-BE71-AAC48A5FCBCB}" type="sibTrans" cxnId="{127D4C89-8D6D-4FF1-B964-1C8C2F074292}">
      <dgm:prSet/>
      <dgm:spPr/>
      <dgm:t>
        <a:bodyPr/>
        <a:lstStyle/>
        <a:p>
          <a:endParaRPr lang="en-US"/>
        </a:p>
      </dgm:t>
    </dgm:pt>
    <dgm:pt modelId="{7D0F501E-A4F8-4169-ADE0-610037ACC1B8}">
      <dgm:prSet phldrT="[Text]"/>
      <dgm:spPr>
        <a:solidFill>
          <a:srgbClr val="DAF5FA"/>
        </a:solidFill>
      </dgm:spPr>
      <dgm:t>
        <a:bodyPr/>
        <a:lstStyle/>
        <a:p>
          <a:r>
            <a:rPr lang="en-US" dirty="0"/>
            <a:t>Our results</a:t>
          </a:r>
        </a:p>
      </dgm:t>
    </dgm:pt>
    <dgm:pt modelId="{BB25CE96-F05A-47B0-A4B6-06665A7A7EC6}" type="parTrans" cxnId="{BB843836-4C16-4A49-9A38-042D04DFC946}">
      <dgm:prSet/>
      <dgm:spPr/>
      <dgm:t>
        <a:bodyPr/>
        <a:lstStyle/>
        <a:p>
          <a:endParaRPr lang="en-US"/>
        </a:p>
      </dgm:t>
    </dgm:pt>
    <dgm:pt modelId="{F3C179BA-8D4E-4EE0-AFA3-BC78BBC04287}" type="sibTrans" cxnId="{BB843836-4C16-4A49-9A38-042D04DFC946}">
      <dgm:prSet/>
      <dgm:spPr/>
      <dgm:t>
        <a:bodyPr/>
        <a:lstStyle/>
        <a:p>
          <a:endParaRPr lang="en-US"/>
        </a:p>
      </dgm:t>
    </dgm:pt>
    <dgm:pt modelId="{06277814-4E44-4C7D-AA4F-78E63551258A}">
      <dgm:prSet phldrT="[Text]"/>
      <dgm:spPr>
        <a:solidFill>
          <a:srgbClr val="FFFFFF"/>
        </a:solidFill>
      </dgm:spPr>
      <dgm:t>
        <a:bodyPr/>
        <a:lstStyle/>
        <a:p>
          <a:r>
            <a:rPr lang="en-US" dirty="0"/>
            <a:t>Robustness in FL</a:t>
          </a:r>
        </a:p>
      </dgm:t>
    </dgm:pt>
    <dgm:pt modelId="{DA5F2BCD-236F-4D36-BD7A-8067CDDC538F}" type="parTrans" cxnId="{D004D7AC-2E56-4F6D-B122-65CDFD858F67}">
      <dgm:prSet/>
      <dgm:spPr/>
      <dgm:t>
        <a:bodyPr/>
        <a:lstStyle/>
        <a:p>
          <a:endParaRPr lang="en-US"/>
        </a:p>
      </dgm:t>
    </dgm:pt>
    <dgm:pt modelId="{A9C82BEA-0A46-4935-8710-1A76195078D0}" type="sibTrans" cxnId="{D004D7AC-2E56-4F6D-B122-65CDFD858F67}">
      <dgm:prSet/>
      <dgm:spPr/>
      <dgm:t>
        <a:bodyPr/>
        <a:lstStyle/>
        <a:p>
          <a:endParaRPr lang="en-US"/>
        </a:p>
      </dgm:t>
    </dgm:pt>
    <dgm:pt modelId="{C0EBD9AF-A8F0-4A9B-97D6-2170B64A0287}" type="pres">
      <dgm:prSet presAssocID="{0AE7FE9E-F02C-4D5A-AE9B-B6B4D865F6E4}" presName="linearFlow" presStyleCnt="0">
        <dgm:presLayoutVars>
          <dgm:resizeHandles val="exact"/>
        </dgm:presLayoutVars>
      </dgm:prSet>
      <dgm:spPr/>
    </dgm:pt>
    <dgm:pt modelId="{BC6379FE-C220-4205-8390-B3C97FEE8CE3}" type="pres">
      <dgm:prSet presAssocID="{89840618-74BC-4686-912A-2388C0F34292}" presName="node" presStyleLbl="node1" presStyleIdx="0" presStyleCnt="7">
        <dgm:presLayoutVars>
          <dgm:bulletEnabled val="1"/>
        </dgm:presLayoutVars>
      </dgm:prSet>
      <dgm:spPr/>
    </dgm:pt>
    <dgm:pt modelId="{57D69A58-F23D-4437-8355-4AB8EDC9CE6D}" type="pres">
      <dgm:prSet presAssocID="{DA9D0659-F803-4795-B66D-E136CF18C0AA}" presName="sibTrans" presStyleLbl="sibTrans2D1" presStyleIdx="0" presStyleCnt="6"/>
      <dgm:spPr/>
    </dgm:pt>
    <dgm:pt modelId="{069D0BF4-B690-4BC9-A15C-E91F456DAC12}" type="pres">
      <dgm:prSet presAssocID="{DA9D0659-F803-4795-B66D-E136CF18C0AA}" presName="connectorText" presStyleLbl="sibTrans2D1" presStyleIdx="0" presStyleCnt="6"/>
      <dgm:spPr/>
    </dgm:pt>
    <dgm:pt modelId="{4F4F7845-7A9B-40B1-8F2E-1F7D91C66408}" type="pres">
      <dgm:prSet presAssocID="{6E73FB49-5744-4798-B025-937DF6265482}" presName="node" presStyleLbl="node1" presStyleIdx="1" presStyleCnt="7">
        <dgm:presLayoutVars>
          <dgm:bulletEnabled val="1"/>
        </dgm:presLayoutVars>
      </dgm:prSet>
      <dgm:spPr/>
    </dgm:pt>
    <dgm:pt modelId="{3363A0CC-60EB-4E3D-8106-EBD576DA1B16}" type="pres">
      <dgm:prSet presAssocID="{121A5FAE-F636-423B-8233-4D5CCFB3F97B}" presName="sibTrans" presStyleLbl="sibTrans2D1" presStyleIdx="1" presStyleCnt="6"/>
      <dgm:spPr/>
    </dgm:pt>
    <dgm:pt modelId="{D97F9335-A0D2-4EFD-82BE-41DB8485567A}" type="pres">
      <dgm:prSet presAssocID="{121A5FAE-F636-423B-8233-4D5CCFB3F97B}" presName="connectorText" presStyleLbl="sibTrans2D1" presStyleIdx="1" presStyleCnt="6"/>
      <dgm:spPr/>
    </dgm:pt>
    <dgm:pt modelId="{183649BC-814A-4837-BD2C-A01F84952BA8}" type="pres">
      <dgm:prSet presAssocID="{DEAF9FB8-5042-4111-A45A-875621558634}" presName="node" presStyleLbl="node1" presStyleIdx="2" presStyleCnt="7">
        <dgm:presLayoutVars>
          <dgm:bulletEnabled val="1"/>
        </dgm:presLayoutVars>
      </dgm:prSet>
      <dgm:spPr/>
    </dgm:pt>
    <dgm:pt modelId="{96A77E21-7CDB-4EB1-91FE-B93C20B5B7B0}" type="pres">
      <dgm:prSet presAssocID="{9027EE97-BF27-4FD9-8085-5A420C409916}" presName="sibTrans" presStyleLbl="sibTrans2D1" presStyleIdx="2" presStyleCnt="6"/>
      <dgm:spPr/>
    </dgm:pt>
    <dgm:pt modelId="{4DAF5FBC-28D7-433B-A83F-4DCD0F0BF88B}" type="pres">
      <dgm:prSet presAssocID="{9027EE97-BF27-4FD9-8085-5A420C409916}" presName="connectorText" presStyleLbl="sibTrans2D1" presStyleIdx="2" presStyleCnt="6"/>
      <dgm:spPr/>
    </dgm:pt>
    <dgm:pt modelId="{390AC714-4882-4D38-956C-4BEB45883C75}" type="pres">
      <dgm:prSet presAssocID="{7F9BD62F-7B6A-4885-8AF6-A371FA569AF2}" presName="node" presStyleLbl="node1" presStyleIdx="3" presStyleCnt="7">
        <dgm:presLayoutVars>
          <dgm:bulletEnabled val="1"/>
        </dgm:presLayoutVars>
      </dgm:prSet>
      <dgm:spPr/>
    </dgm:pt>
    <dgm:pt modelId="{F208BD6B-79D2-4BB2-927E-187AAE405154}" type="pres">
      <dgm:prSet presAssocID="{343954F9-D592-4AFF-89B3-E1C1DA52D9E9}" presName="sibTrans" presStyleLbl="sibTrans2D1" presStyleIdx="3" presStyleCnt="6"/>
      <dgm:spPr/>
    </dgm:pt>
    <dgm:pt modelId="{34AEB680-342B-41CD-B1E8-B2B6FAE78B38}" type="pres">
      <dgm:prSet presAssocID="{343954F9-D592-4AFF-89B3-E1C1DA52D9E9}" presName="connectorText" presStyleLbl="sibTrans2D1" presStyleIdx="3" presStyleCnt="6"/>
      <dgm:spPr/>
    </dgm:pt>
    <dgm:pt modelId="{8EF10C74-B4AE-4190-80BB-7A6B4AC1D9D4}" type="pres">
      <dgm:prSet presAssocID="{06277814-4E44-4C7D-AA4F-78E63551258A}" presName="node" presStyleLbl="node1" presStyleIdx="4" presStyleCnt="7">
        <dgm:presLayoutVars>
          <dgm:bulletEnabled val="1"/>
        </dgm:presLayoutVars>
      </dgm:prSet>
      <dgm:spPr/>
    </dgm:pt>
    <dgm:pt modelId="{53D423B3-DD31-4BAC-9E2E-5792A23C91DF}" type="pres">
      <dgm:prSet presAssocID="{A9C82BEA-0A46-4935-8710-1A76195078D0}" presName="sibTrans" presStyleLbl="sibTrans2D1" presStyleIdx="4" presStyleCnt="6"/>
      <dgm:spPr/>
    </dgm:pt>
    <dgm:pt modelId="{6421271E-1A95-42B2-8739-27911F170330}" type="pres">
      <dgm:prSet presAssocID="{A9C82BEA-0A46-4935-8710-1A76195078D0}" presName="connectorText" presStyleLbl="sibTrans2D1" presStyleIdx="4" presStyleCnt="6"/>
      <dgm:spPr/>
    </dgm:pt>
    <dgm:pt modelId="{3B3DEBA9-9621-41BB-A74D-6B4B9F324479}" type="pres">
      <dgm:prSet presAssocID="{2ACC7242-E9D7-40AF-B0D3-425B60984878}" presName="node" presStyleLbl="node1" presStyleIdx="5" presStyleCnt="7">
        <dgm:presLayoutVars>
          <dgm:bulletEnabled val="1"/>
        </dgm:presLayoutVars>
      </dgm:prSet>
      <dgm:spPr/>
    </dgm:pt>
    <dgm:pt modelId="{703967FD-7EC4-427E-8831-36D4E7593911}" type="pres">
      <dgm:prSet presAssocID="{8E8CFFB3-ACC2-4794-BE71-AAC48A5FCBCB}" presName="sibTrans" presStyleLbl="sibTrans2D1" presStyleIdx="5" presStyleCnt="6"/>
      <dgm:spPr/>
    </dgm:pt>
    <dgm:pt modelId="{1DD51302-4672-4753-8F42-32F19C7B514A}" type="pres">
      <dgm:prSet presAssocID="{8E8CFFB3-ACC2-4794-BE71-AAC48A5FCBCB}" presName="connectorText" presStyleLbl="sibTrans2D1" presStyleIdx="5" presStyleCnt="6"/>
      <dgm:spPr/>
    </dgm:pt>
    <dgm:pt modelId="{5C859DAD-F754-408D-934A-6C8F0763DAE9}" type="pres">
      <dgm:prSet presAssocID="{7D0F501E-A4F8-4169-ADE0-610037ACC1B8}" presName="node" presStyleLbl="node1" presStyleIdx="6" presStyleCnt="7">
        <dgm:presLayoutVars>
          <dgm:bulletEnabled val="1"/>
        </dgm:presLayoutVars>
      </dgm:prSet>
      <dgm:spPr/>
    </dgm:pt>
  </dgm:ptLst>
  <dgm:cxnLst>
    <dgm:cxn modelId="{FA886C03-79B6-459E-A5C6-4903EE12A165}" type="presOf" srcId="{6E73FB49-5744-4798-B025-937DF6265482}" destId="{4F4F7845-7A9B-40B1-8F2E-1F7D91C66408}" srcOrd="0" destOrd="0" presId="urn:microsoft.com/office/officeart/2005/8/layout/process2"/>
    <dgm:cxn modelId="{06DE4A0A-6FAD-43F0-B6A0-1A8E5DDA17F5}" type="presOf" srcId="{8E8CFFB3-ACC2-4794-BE71-AAC48A5FCBCB}" destId="{1DD51302-4672-4753-8F42-32F19C7B514A}" srcOrd="1" destOrd="0" presId="urn:microsoft.com/office/officeart/2005/8/layout/process2"/>
    <dgm:cxn modelId="{E1D60E0C-2AA2-4413-BB62-2D8B44AF2ADB}" type="presOf" srcId="{06277814-4E44-4C7D-AA4F-78E63551258A}" destId="{8EF10C74-B4AE-4190-80BB-7A6B4AC1D9D4}" srcOrd="0" destOrd="0" presId="urn:microsoft.com/office/officeart/2005/8/layout/process2"/>
    <dgm:cxn modelId="{F2B63510-38EA-4B05-ADEF-AB7F58F35030}" type="presOf" srcId="{9027EE97-BF27-4FD9-8085-5A420C409916}" destId="{4DAF5FBC-28D7-433B-A83F-4DCD0F0BF88B}" srcOrd="1" destOrd="0" presId="urn:microsoft.com/office/officeart/2005/8/layout/process2"/>
    <dgm:cxn modelId="{5779B711-938F-4D6E-8B56-75BA7E8FA3F8}" type="presOf" srcId="{89840618-74BC-4686-912A-2388C0F34292}" destId="{BC6379FE-C220-4205-8390-B3C97FEE8CE3}" srcOrd="0" destOrd="0" presId="urn:microsoft.com/office/officeart/2005/8/layout/process2"/>
    <dgm:cxn modelId="{A241381A-6FD2-4543-B4C1-AFDB4492AE0B}" type="presOf" srcId="{9027EE97-BF27-4FD9-8085-5A420C409916}" destId="{96A77E21-7CDB-4EB1-91FE-B93C20B5B7B0}" srcOrd="0" destOrd="0" presId="urn:microsoft.com/office/officeart/2005/8/layout/process2"/>
    <dgm:cxn modelId="{D5962F1B-D2D8-47C5-898A-90AA1B00F52C}" srcId="{0AE7FE9E-F02C-4D5A-AE9B-B6B4D865F6E4}" destId="{7F9BD62F-7B6A-4885-8AF6-A371FA569AF2}" srcOrd="3" destOrd="0" parTransId="{EF09AE3D-F380-4FC1-91F1-5F4F1D220B01}" sibTransId="{343954F9-D592-4AFF-89B3-E1C1DA52D9E9}"/>
    <dgm:cxn modelId="{D9715F35-62CE-47EC-B034-26FCE46999AE}" type="presOf" srcId="{A9C82BEA-0A46-4935-8710-1A76195078D0}" destId="{53D423B3-DD31-4BAC-9E2E-5792A23C91DF}" srcOrd="0" destOrd="0" presId="urn:microsoft.com/office/officeart/2005/8/layout/process2"/>
    <dgm:cxn modelId="{BB843836-4C16-4A49-9A38-042D04DFC946}" srcId="{0AE7FE9E-F02C-4D5A-AE9B-B6B4D865F6E4}" destId="{7D0F501E-A4F8-4169-ADE0-610037ACC1B8}" srcOrd="6" destOrd="0" parTransId="{BB25CE96-F05A-47B0-A4B6-06665A7A7EC6}" sibTransId="{F3C179BA-8D4E-4EE0-AFA3-BC78BBC04287}"/>
    <dgm:cxn modelId="{BA85FE64-72ED-4AA6-A74D-58E2F28884E7}" srcId="{0AE7FE9E-F02C-4D5A-AE9B-B6B4D865F6E4}" destId="{89840618-74BC-4686-912A-2388C0F34292}" srcOrd="0" destOrd="0" parTransId="{DDF0DD18-8F9E-4D7B-BF45-E91876E3E8EC}" sibTransId="{DA9D0659-F803-4795-B66D-E136CF18C0AA}"/>
    <dgm:cxn modelId="{F4541F6C-A5F4-4EE2-810A-68D2E617A34E}" srcId="{0AE7FE9E-F02C-4D5A-AE9B-B6B4D865F6E4}" destId="{DEAF9FB8-5042-4111-A45A-875621558634}" srcOrd="2" destOrd="0" parTransId="{ABA4F9FA-A4AF-4F43-893A-B8C076C86395}" sibTransId="{9027EE97-BF27-4FD9-8085-5A420C409916}"/>
    <dgm:cxn modelId="{EAFD9D53-1D34-4E53-9B45-8D6E416A3074}" type="presOf" srcId="{343954F9-D592-4AFF-89B3-E1C1DA52D9E9}" destId="{F208BD6B-79D2-4BB2-927E-187AAE405154}" srcOrd="0" destOrd="0" presId="urn:microsoft.com/office/officeart/2005/8/layout/process2"/>
    <dgm:cxn modelId="{17C8747F-93D0-4744-8C7B-A97B1DB82832}" type="presOf" srcId="{7F9BD62F-7B6A-4885-8AF6-A371FA569AF2}" destId="{390AC714-4882-4D38-956C-4BEB45883C75}" srcOrd="0" destOrd="0" presId="urn:microsoft.com/office/officeart/2005/8/layout/process2"/>
    <dgm:cxn modelId="{25083C89-8385-4513-89B6-799052917117}" type="presOf" srcId="{121A5FAE-F636-423B-8233-4D5CCFB3F97B}" destId="{D97F9335-A0D2-4EFD-82BE-41DB8485567A}" srcOrd="1" destOrd="0" presId="urn:microsoft.com/office/officeart/2005/8/layout/process2"/>
    <dgm:cxn modelId="{127D4C89-8D6D-4FF1-B964-1C8C2F074292}" srcId="{0AE7FE9E-F02C-4D5A-AE9B-B6B4D865F6E4}" destId="{2ACC7242-E9D7-40AF-B0D3-425B60984878}" srcOrd="5" destOrd="0" parTransId="{531B5185-12E2-450D-9FF7-BB42E5099C9C}" sibTransId="{8E8CFFB3-ACC2-4794-BE71-AAC48A5FCBCB}"/>
    <dgm:cxn modelId="{C4669FA7-AB2D-4711-B941-35EBCA9617B3}" srcId="{0AE7FE9E-F02C-4D5A-AE9B-B6B4D865F6E4}" destId="{6E73FB49-5744-4798-B025-937DF6265482}" srcOrd="1" destOrd="0" parTransId="{A3BFBA03-78CA-4C38-98C5-95C611D39291}" sibTransId="{121A5FAE-F636-423B-8233-4D5CCFB3F97B}"/>
    <dgm:cxn modelId="{7A1E01AB-BDB6-4CF2-A6CF-D6A96A978FA8}" type="presOf" srcId="{0AE7FE9E-F02C-4D5A-AE9B-B6B4D865F6E4}" destId="{C0EBD9AF-A8F0-4A9B-97D6-2170B64A0287}" srcOrd="0" destOrd="0" presId="urn:microsoft.com/office/officeart/2005/8/layout/process2"/>
    <dgm:cxn modelId="{D004D7AC-2E56-4F6D-B122-65CDFD858F67}" srcId="{0AE7FE9E-F02C-4D5A-AE9B-B6B4D865F6E4}" destId="{06277814-4E44-4C7D-AA4F-78E63551258A}" srcOrd="4" destOrd="0" parTransId="{DA5F2BCD-236F-4D36-BD7A-8067CDDC538F}" sibTransId="{A9C82BEA-0A46-4935-8710-1A76195078D0}"/>
    <dgm:cxn modelId="{9EA414AF-83CE-419F-A617-7652B647658D}" type="presOf" srcId="{DA9D0659-F803-4795-B66D-E136CF18C0AA}" destId="{069D0BF4-B690-4BC9-A15C-E91F456DAC12}" srcOrd="1" destOrd="0" presId="urn:microsoft.com/office/officeart/2005/8/layout/process2"/>
    <dgm:cxn modelId="{F36ED2C5-058A-4948-95D0-C7C62FE9DD04}" type="presOf" srcId="{A9C82BEA-0A46-4935-8710-1A76195078D0}" destId="{6421271E-1A95-42B2-8739-27911F170330}" srcOrd="1" destOrd="0" presId="urn:microsoft.com/office/officeart/2005/8/layout/process2"/>
    <dgm:cxn modelId="{E3F6F5D9-F68E-479D-A7E2-28CA391DEFB6}" type="presOf" srcId="{DA9D0659-F803-4795-B66D-E136CF18C0AA}" destId="{57D69A58-F23D-4437-8355-4AB8EDC9CE6D}" srcOrd="0" destOrd="0" presId="urn:microsoft.com/office/officeart/2005/8/layout/process2"/>
    <dgm:cxn modelId="{97F591DB-2182-4895-AED0-58B12BF03264}" type="presOf" srcId="{7D0F501E-A4F8-4169-ADE0-610037ACC1B8}" destId="{5C859DAD-F754-408D-934A-6C8F0763DAE9}" srcOrd="0" destOrd="0" presId="urn:microsoft.com/office/officeart/2005/8/layout/process2"/>
    <dgm:cxn modelId="{3C18AEDD-676C-4D31-9327-A302A62EBD80}" type="presOf" srcId="{343954F9-D592-4AFF-89B3-E1C1DA52D9E9}" destId="{34AEB680-342B-41CD-B1E8-B2B6FAE78B38}" srcOrd="1" destOrd="0" presId="urn:microsoft.com/office/officeart/2005/8/layout/process2"/>
    <dgm:cxn modelId="{FB6760ED-7272-4FBF-AFE9-6D57617C9620}" type="presOf" srcId="{DEAF9FB8-5042-4111-A45A-875621558634}" destId="{183649BC-814A-4837-BD2C-A01F84952BA8}" srcOrd="0" destOrd="0" presId="urn:microsoft.com/office/officeart/2005/8/layout/process2"/>
    <dgm:cxn modelId="{D63CB5F2-9A6D-4358-8904-97B1FD2B8616}" type="presOf" srcId="{8E8CFFB3-ACC2-4794-BE71-AAC48A5FCBCB}" destId="{703967FD-7EC4-427E-8831-36D4E7593911}" srcOrd="0" destOrd="0" presId="urn:microsoft.com/office/officeart/2005/8/layout/process2"/>
    <dgm:cxn modelId="{431971F7-1379-4583-A3F6-447876D12F30}" type="presOf" srcId="{2ACC7242-E9D7-40AF-B0D3-425B60984878}" destId="{3B3DEBA9-9621-41BB-A74D-6B4B9F324479}" srcOrd="0" destOrd="0" presId="urn:microsoft.com/office/officeart/2005/8/layout/process2"/>
    <dgm:cxn modelId="{6D3DF6F7-276E-4665-951D-FB3A5E419397}" type="presOf" srcId="{121A5FAE-F636-423B-8233-4D5CCFB3F97B}" destId="{3363A0CC-60EB-4E3D-8106-EBD576DA1B16}" srcOrd="0" destOrd="0" presId="urn:microsoft.com/office/officeart/2005/8/layout/process2"/>
    <dgm:cxn modelId="{14974EE9-FA23-4B47-82B9-C4D35FA2326A}" type="presParOf" srcId="{C0EBD9AF-A8F0-4A9B-97D6-2170B64A0287}" destId="{BC6379FE-C220-4205-8390-B3C97FEE8CE3}" srcOrd="0" destOrd="0" presId="urn:microsoft.com/office/officeart/2005/8/layout/process2"/>
    <dgm:cxn modelId="{DC76A459-B49C-4D14-8D3D-17E6FAFB4ED9}" type="presParOf" srcId="{C0EBD9AF-A8F0-4A9B-97D6-2170B64A0287}" destId="{57D69A58-F23D-4437-8355-4AB8EDC9CE6D}" srcOrd="1" destOrd="0" presId="urn:microsoft.com/office/officeart/2005/8/layout/process2"/>
    <dgm:cxn modelId="{96191D6C-F805-4198-9368-4A8AA687BDB5}" type="presParOf" srcId="{57D69A58-F23D-4437-8355-4AB8EDC9CE6D}" destId="{069D0BF4-B690-4BC9-A15C-E91F456DAC12}" srcOrd="0" destOrd="0" presId="urn:microsoft.com/office/officeart/2005/8/layout/process2"/>
    <dgm:cxn modelId="{2BDF56AC-BF8E-4F24-B9AA-F081DF16A89A}" type="presParOf" srcId="{C0EBD9AF-A8F0-4A9B-97D6-2170B64A0287}" destId="{4F4F7845-7A9B-40B1-8F2E-1F7D91C66408}" srcOrd="2" destOrd="0" presId="urn:microsoft.com/office/officeart/2005/8/layout/process2"/>
    <dgm:cxn modelId="{110A0E7C-6466-4714-B98E-021226D485A6}" type="presParOf" srcId="{C0EBD9AF-A8F0-4A9B-97D6-2170B64A0287}" destId="{3363A0CC-60EB-4E3D-8106-EBD576DA1B16}" srcOrd="3" destOrd="0" presId="urn:microsoft.com/office/officeart/2005/8/layout/process2"/>
    <dgm:cxn modelId="{3ED64D87-B6B3-4D3B-B659-C4587A9D82A5}" type="presParOf" srcId="{3363A0CC-60EB-4E3D-8106-EBD576DA1B16}" destId="{D97F9335-A0D2-4EFD-82BE-41DB8485567A}" srcOrd="0" destOrd="0" presId="urn:microsoft.com/office/officeart/2005/8/layout/process2"/>
    <dgm:cxn modelId="{5E789EDB-6550-46BB-A7D7-34D4EA6924C7}" type="presParOf" srcId="{C0EBD9AF-A8F0-4A9B-97D6-2170B64A0287}" destId="{183649BC-814A-4837-BD2C-A01F84952BA8}" srcOrd="4" destOrd="0" presId="urn:microsoft.com/office/officeart/2005/8/layout/process2"/>
    <dgm:cxn modelId="{DC480237-37A5-4460-8B58-26F5BBB73217}" type="presParOf" srcId="{C0EBD9AF-A8F0-4A9B-97D6-2170B64A0287}" destId="{96A77E21-7CDB-4EB1-91FE-B93C20B5B7B0}" srcOrd="5" destOrd="0" presId="urn:microsoft.com/office/officeart/2005/8/layout/process2"/>
    <dgm:cxn modelId="{4082548C-7D5F-4FFF-BE03-08A0DD9920F7}" type="presParOf" srcId="{96A77E21-7CDB-4EB1-91FE-B93C20B5B7B0}" destId="{4DAF5FBC-28D7-433B-A83F-4DCD0F0BF88B}" srcOrd="0" destOrd="0" presId="urn:microsoft.com/office/officeart/2005/8/layout/process2"/>
    <dgm:cxn modelId="{362CE7C4-B69B-44EA-A3C3-F5181F54E8E6}" type="presParOf" srcId="{C0EBD9AF-A8F0-4A9B-97D6-2170B64A0287}" destId="{390AC714-4882-4D38-956C-4BEB45883C75}" srcOrd="6" destOrd="0" presId="urn:microsoft.com/office/officeart/2005/8/layout/process2"/>
    <dgm:cxn modelId="{23A066D2-6C8B-422D-BF36-8CDBDD646891}" type="presParOf" srcId="{C0EBD9AF-A8F0-4A9B-97D6-2170B64A0287}" destId="{F208BD6B-79D2-4BB2-927E-187AAE405154}" srcOrd="7" destOrd="0" presId="urn:microsoft.com/office/officeart/2005/8/layout/process2"/>
    <dgm:cxn modelId="{D2D2B4C7-2E36-40D9-A470-A388680C774F}" type="presParOf" srcId="{F208BD6B-79D2-4BB2-927E-187AAE405154}" destId="{34AEB680-342B-41CD-B1E8-B2B6FAE78B38}" srcOrd="0" destOrd="0" presId="urn:microsoft.com/office/officeart/2005/8/layout/process2"/>
    <dgm:cxn modelId="{D516F73E-9677-4353-AFE8-2451153E6139}" type="presParOf" srcId="{C0EBD9AF-A8F0-4A9B-97D6-2170B64A0287}" destId="{8EF10C74-B4AE-4190-80BB-7A6B4AC1D9D4}" srcOrd="8" destOrd="0" presId="urn:microsoft.com/office/officeart/2005/8/layout/process2"/>
    <dgm:cxn modelId="{AC3DBB15-D704-4F5D-B34B-92F952451E1B}" type="presParOf" srcId="{C0EBD9AF-A8F0-4A9B-97D6-2170B64A0287}" destId="{53D423B3-DD31-4BAC-9E2E-5792A23C91DF}" srcOrd="9" destOrd="0" presId="urn:microsoft.com/office/officeart/2005/8/layout/process2"/>
    <dgm:cxn modelId="{45DEB160-531A-45C8-BF15-6A67D6EF3ECA}" type="presParOf" srcId="{53D423B3-DD31-4BAC-9E2E-5792A23C91DF}" destId="{6421271E-1A95-42B2-8739-27911F170330}" srcOrd="0" destOrd="0" presId="urn:microsoft.com/office/officeart/2005/8/layout/process2"/>
    <dgm:cxn modelId="{5771CFCC-E7F2-46E3-A953-6AA8B151235C}" type="presParOf" srcId="{C0EBD9AF-A8F0-4A9B-97D6-2170B64A0287}" destId="{3B3DEBA9-9621-41BB-A74D-6B4B9F324479}" srcOrd="10" destOrd="0" presId="urn:microsoft.com/office/officeart/2005/8/layout/process2"/>
    <dgm:cxn modelId="{007B5A7D-2F97-4F43-A2D2-7B62FBF99BEC}" type="presParOf" srcId="{C0EBD9AF-A8F0-4A9B-97D6-2170B64A0287}" destId="{703967FD-7EC4-427E-8831-36D4E7593911}" srcOrd="11" destOrd="0" presId="urn:microsoft.com/office/officeart/2005/8/layout/process2"/>
    <dgm:cxn modelId="{F9DF6459-DC4F-45B2-B77D-D3E74DE7ACEF}" type="presParOf" srcId="{703967FD-7EC4-427E-8831-36D4E7593911}" destId="{1DD51302-4672-4753-8F42-32F19C7B514A}" srcOrd="0" destOrd="0" presId="urn:microsoft.com/office/officeart/2005/8/layout/process2"/>
    <dgm:cxn modelId="{7C9CC505-044A-4372-B81C-3778CB318727}" type="presParOf" srcId="{C0EBD9AF-A8F0-4A9B-97D6-2170B64A0287}" destId="{5C859DAD-F754-408D-934A-6C8F0763DAE9}" srcOrd="12" destOrd="0" presId="urn:microsoft.com/office/officeart/2005/8/layout/process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0AE7FE9E-F02C-4D5A-AE9B-B6B4D865F6E4}" type="doc">
      <dgm:prSet loTypeId="urn:microsoft.com/office/officeart/2005/8/layout/process2" loCatId="process" qsTypeId="urn:microsoft.com/office/officeart/2005/8/quickstyle/simple1" qsCatId="simple" csTypeId="urn:microsoft.com/office/officeart/2005/8/colors/accent2_1" csCatId="accent2" phldr="1"/>
      <dgm:spPr/>
    </dgm:pt>
    <dgm:pt modelId="{89840618-74BC-4686-912A-2388C0F34292}">
      <dgm:prSet phldrT="[Text]"/>
      <dgm:spPr>
        <a:solidFill>
          <a:schemeClr val="bg1"/>
        </a:solidFill>
      </dgm:spPr>
      <dgm:t>
        <a:bodyPr/>
        <a:lstStyle/>
        <a:p>
          <a:r>
            <a:rPr lang="en-US" dirty="0"/>
            <a:t>Alzheimer’s disease</a:t>
          </a:r>
        </a:p>
      </dgm:t>
    </dgm:pt>
    <dgm:pt modelId="{DDF0DD18-8F9E-4D7B-BF45-E91876E3E8EC}" type="parTrans" cxnId="{BA85FE64-72ED-4AA6-A74D-58E2F28884E7}">
      <dgm:prSet/>
      <dgm:spPr/>
      <dgm:t>
        <a:bodyPr/>
        <a:lstStyle/>
        <a:p>
          <a:endParaRPr lang="en-US"/>
        </a:p>
      </dgm:t>
    </dgm:pt>
    <dgm:pt modelId="{DA9D0659-F803-4795-B66D-E136CF18C0AA}" type="sibTrans" cxnId="{BA85FE64-72ED-4AA6-A74D-58E2F28884E7}">
      <dgm:prSet/>
      <dgm:spPr/>
      <dgm:t>
        <a:bodyPr/>
        <a:lstStyle/>
        <a:p>
          <a:endParaRPr lang="en-US"/>
        </a:p>
      </dgm:t>
    </dgm:pt>
    <dgm:pt modelId="{6E73FB49-5744-4798-B025-937DF6265482}">
      <dgm:prSet phldrT="[Text]"/>
      <dgm:spPr/>
      <dgm:t>
        <a:bodyPr/>
        <a:lstStyle/>
        <a:p>
          <a:r>
            <a:rPr lang="en-US" dirty="0"/>
            <a:t>Federated Learning</a:t>
          </a:r>
        </a:p>
      </dgm:t>
    </dgm:pt>
    <dgm:pt modelId="{A3BFBA03-78CA-4C38-98C5-95C611D39291}" type="parTrans" cxnId="{C4669FA7-AB2D-4711-B941-35EBCA9617B3}">
      <dgm:prSet/>
      <dgm:spPr/>
      <dgm:t>
        <a:bodyPr/>
        <a:lstStyle/>
        <a:p>
          <a:endParaRPr lang="en-US"/>
        </a:p>
      </dgm:t>
    </dgm:pt>
    <dgm:pt modelId="{121A5FAE-F636-423B-8233-4D5CCFB3F97B}" type="sibTrans" cxnId="{C4669FA7-AB2D-4711-B941-35EBCA9617B3}">
      <dgm:prSet/>
      <dgm:spPr/>
      <dgm:t>
        <a:bodyPr/>
        <a:lstStyle/>
        <a:p>
          <a:endParaRPr lang="en-US"/>
        </a:p>
      </dgm:t>
    </dgm:pt>
    <dgm:pt modelId="{DEAF9FB8-5042-4111-A45A-875621558634}">
      <dgm:prSet phldrT="[Text]"/>
      <dgm:spPr/>
      <dgm:t>
        <a:bodyPr/>
        <a:lstStyle/>
        <a:p>
          <a:r>
            <a:rPr lang="en-US" dirty="0"/>
            <a:t>Neural Networks</a:t>
          </a:r>
        </a:p>
      </dgm:t>
    </dgm:pt>
    <dgm:pt modelId="{ABA4F9FA-A4AF-4F43-893A-B8C076C86395}" type="parTrans" cxnId="{F4541F6C-A5F4-4EE2-810A-68D2E617A34E}">
      <dgm:prSet/>
      <dgm:spPr/>
      <dgm:t>
        <a:bodyPr/>
        <a:lstStyle/>
        <a:p>
          <a:endParaRPr lang="en-US"/>
        </a:p>
      </dgm:t>
    </dgm:pt>
    <dgm:pt modelId="{9027EE97-BF27-4FD9-8085-5A420C409916}" type="sibTrans" cxnId="{F4541F6C-A5F4-4EE2-810A-68D2E617A34E}">
      <dgm:prSet/>
      <dgm:spPr/>
      <dgm:t>
        <a:bodyPr/>
        <a:lstStyle/>
        <a:p>
          <a:endParaRPr lang="en-US"/>
        </a:p>
      </dgm:t>
    </dgm:pt>
    <dgm:pt modelId="{7F9BD62F-7B6A-4885-8AF6-A371FA569AF2}">
      <dgm:prSet phldrT="[Text]"/>
      <dgm:spPr/>
      <dgm:t>
        <a:bodyPr/>
        <a:lstStyle/>
        <a:p>
          <a:r>
            <a:rPr lang="en-US" dirty="0"/>
            <a:t>Vision Transformers</a:t>
          </a:r>
        </a:p>
      </dgm:t>
    </dgm:pt>
    <dgm:pt modelId="{EF09AE3D-F380-4FC1-91F1-5F4F1D220B01}" type="parTrans" cxnId="{D5962F1B-D2D8-47C5-898A-90AA1B00F52C}">
      <dgm:prSet/>
      <dgm:spPr/>
      <dgm:t>
        <a:bodyPr/>
        <a:lstStyle/>
        <a:p>
          <a:endParaRPr lang="en-US"/>
        </a:p>
      </dgm:t>
    </dgm:pt>
    <dgm:pt modelId="{343954F9-D592-4AFF-89B3-E1C1DA52D9E9}" type="sibTrans" cxnId="{D5962F1B-D2D8-47C5-898A-90AA1B00F52C}">
      <dgm:prSet/>
      <dgm:spPr/>
      <dgm:t>
        <a:bodyPr/>
        <a:lstStyle/>
        <a:p>
          <a:endParaRPr lang="en-US"/>
        </a:p>
      </dgm:t>
    </dgm:pt>
    <dgm:pt modelId="{2ACC7242-E9D7-40AF-B0D3-425B60984878}">
      <dgm:prSet phldrT="[Text]"/>
      <dgm:spPr>
        <a:solidFill>
          <a:srgbClr val="FFFFFF"/>
        </a:solidFill>
      </dgm:spPr>
      <dgm:t>
        <a:bodyPr/>
        <a:lstStyle/>
        <a:p>
          <a:r>
            <a:rPr lang="en-US" dirty="0"/>
            <a:t>Different Robustness Approaches</a:t>
          </a:r>
        </a:p>
      </dgm:t>
    </dgm:pt>
    <dgm:pt modelId="{531B5185-12E2-450D-9FF7-BB42E5099C9C}" type="parTrans" cxnId="{127D4C89-8D6D-4FF1-B964-1C8C2F074292}">
      <dgm:prSet/>
      <dgm:spPr/>
      <dgm:t>
        <a:bodyPr/>
        <a:lstStyle/>
        <a:p>
          <a:endParaRPr lang="en-US"/>
        </a:p>
      </dgm:t>
    </dgm:pt>
    <dgm:pt modelId="{8E8CFFB3-ACC2-4794-BE71-AAC48A5FCBCB}" type="sibTrans" cxnId="{127D4C89-8D6D-4FF1-B964-1C8C2F074292}">
      <dgm:prSet/>
      <dgm:spPr/>
      <dgm:t>
        <a:bodyPr/>
        <a:lstStyle/>
        <a:p>
          <a:endParaRPr lang="en-US"/>
        </a:p>
      </dgm:t>
    </dgm:pt>
    <dgm:pt modelId="{7D0F501E-A4F8-4169-ADE0-610037ACC1B8}">
      <dgm:prSet phldrT="[Text]"/>
      <dgm:spPr>
        <a:solidFill>
          <a:srgbClr val="DAF5FA"/>
        </a:solidFill>
      </dgm:spPr>
      <dgm:t>
        <a:bodyPr/>
        <a:lstStyle/>
        <a:p>
          <a:r>
            <a:rPr lang="en-US" dirty="0"/>
            <a:t>Our results</a:t>
          </a:r>
        </a:p>
      </dgm:t>
    </dgm:pt>
    <dgm:pt modelId="{BB25CE96-F05A-47B0-A4B6-06665A7A7EC6}" type="parTrans" cxnId="{BB843836-4C16-4A49-9A38-042D04DFC946}">
      <dgm:prSet/>
      <dgm:spPr/>
      <dgm:t>
        <a:bodyPr/>
        <a:lstStyle/>
        <a:p>
          <a:endParaRPr lang="en-US"/>
        </a:p>
      </dgm:t>
    </dgm:pt>
    <dgm:pt modelId="{F3C179BA-8D4E-4EE0-AFA3-BC78BBC04287}" type="sibTrans" cxnId="{BB843836-4C16-4A49-9A38-042D04DFC946}">
      <dgm:prSet/>
      <dgm:spPr/>
      <dgm:t>
        <a:bodyPr/>
        <a:lstStyle/>
        <a:p>
          <a:endParaRPr lang="en-US"/>
        </a:p>
      </dgm:t>
    </dgm:pt>
    <dgm:pt modelId="{06277814-4E44-4C7D-AA4F-78E63551258A}">
      <dgm:prSet phldrT="[Text]"/>
      <dgm:spPr>
        <a:solidFill>
          <a:srgbClr val="FFFFFF"/>
        </a:solidFill>
      </dgm:spPr>
      <dgm:t>
        <a:bodyPr/>
        <a:lstStyle/>
        <a:p>
          <a:r>
            <a:rPr lang="en-US" dirty="0"/>
            <a:t>Robustness in FL</a:t>
          </a:r>
        </a:p>
      </dgm:t>
    </dgm:pt>
    <dgm:pt modelId="{DA5F2BCD-236F-4D36-BD7A-8067CDDC538F}" type="parTrans" cxnId="{D004D7AC-2E56-4F6D-B122-65CDFD858F67}">
      <dgm:prSet/>
      <dgm:spPr/>
      <dgm:t>
        <a:bodyPr/>
        <a:lstStyle/>
        <a:p>
          <a:endParaRPr lang="en-US"/>
        </a:p>
      </dgm:t>
    </dgm:pt>
    <dgm:pt modelId="{A9C82BEA-0A46-4935-8710-1A76195078D0}" type="sibTrans" cxnId="{D004D7AC-2E56-4F6D-B122-65CDFD858F67}">
      <dgm:prSet/>
      <dgm:spPr/>
      <dgm:t>
        <a:bodyPr/>
        <a:lstStyle/>
        <a:p>
          <a:endParaRPr lang="en-US"/>
        </a:p>
      </dgm:t>
    </dgm:pt>
    <dgm:pt modelId="{C0EBD9AF-A8F0-4A9B-97D6-2170B64A0287}" type="pres">
      <dgm:prSet presAssocID="{0AE7FE9E-F02C-4D5A-AE9B-B6B4D865F6E4}" presName="linearFlow" presStyleCnt="0">
        <dgm:presLayoutVars>
          <dgm:resizeHandles val="exact"/>
        </dgm:presLayoutVars>
      </dgm:prSet>
      <dgm:spPr/>
    </dgm:pt>
    <dgm:pt modelId="{BC6379FE-C220-4205-8390-B3C97FEE8CE3}" type="pres">
      <dgm:prSet presAssocID="{89840618-74BC-4686-912A-2388C0F34292}" presName="node" presStyleLbl="node1" presStyleIdx="0" presStyleCnt="7">
        <dgm:presLayoutVars>
          <dgm:bulletEnabled val="1"/>
        </dgm:presLayoutVars>
      </dgm:prSet>
      <dgm:spPr/>
    </dgm:pt>
    <dgm:pt modelId="{57D69A58-F23D-4437-8355-4AB8EDC9CE6D}" type="pres">
      <dgm:prSet presAssocID="{DA9D0659-F803-4795-B66D-E136CF18C0AA}" presName="sibTrans" presStyleLbl="sibTrans2D1" presStyleIdx="0" presStyleCnt="6"/>
      <dgm:spPr/>
    </dgm:pt>
    <dgm:pt modelId="{069D0BF4-B690-4BC9-A15C-E91F456DAC12}" type="pres">
      <dgm:prSet presAssocID="{DA9D0659-F803-4795-B66D-E136CF18C0AA}" presName="connectorText" presStyleLbl="sibTrans2D1" presStyleIdx="0" presStyleCnt="6"/>
      <dgm:spPr/>
    </dgm:pt>
    <dgm:pt modelId="{4F4F7845-7A9B-40B1-8F2E-1F7D91C66408}" type="pres">
      <dgm:prSet presAssocID="{6E73FB49-5744-4798-B025-937DF6265482}" presName="node" presStyleLbl="node1" presStyleIdx="1" presStyleCnt="7">
        <dgm:presLayoutVars>
          <dgm:bulletEnabled val="1"/>
        </dgm:presLayoutVars>
      </dgm:prSet>
      <dgm:spPr/>
    </dgm:pt>
    <dgm:pt modelId="{3363A0CC-60EB-4E3D-8106-EBD576DA1B16}" type="pres">
      <dgm:prSet presAssocID="{121A5FAE-F636-423B-8233-4D5CCFB3F97B}" presName="sibTrans" presStyleLbl="sibTrans2D1" presStyleIdx="1" presStyleCnt="6"/>
      <dgm:spPr/>
    </dgm:pt>
    <dgm:pt modelId="{D97F9335-A0D2-4EFD-82BE-41DB8485567A}" type="pres">
      <dgm:prSet presAssocID="{121A5FAE-F636-423B-8233-4D5CCFB3F97B}" presName="connectorText" presStyleLbl="sibTrans2D1" presStyleIdx="1" presStyleCnt="6"/>
      <dgm:spPr/>
    </dgm:pt>
    <dgm:pt modelId="{183649BC-814A-4837-BD2C-A01F84952BA8}" type="pres">
      <dgm:prSet presAssocID="{DEAF9FB8-5042-4111-A45A-875621558634}" presName="node" presStyleLbl="node1" presStyleIdx="2" presStyleCnt="7">
        <dgm:presLayoutVars>
          <dgm:bulletEnabled val="1"/>
        </dgm:presLayoutVars>
      </dgm:prSet>
      <dgm:spPr/>
    </dgm:pt>
    <dgm:pt modelId="{96A77E21-7CDB-4EB1-91FE-B93C20B5B7B0}" type="pres">
      <dgm:prSet presAssocID="{9027EE97-BF27-4FD9-8085-5A420C409916}" presName="sibTrans" presStyleLbl="sibTrans2D1" presStyleIdx="2" presStyleCnt="6"/>
      <dgm:spPr/>
    </dgm:pt>
    <dgm:pt modelId="{4DAF5FBC-28D7-433B-A83F-4DCD0F0BF88B}" type="pres">
      <dgm:prSet presAssocID="{9027EE97-BF27-4FD9-8085-5A420C409916}" presName="connectorText" presStyleLbl="sibTrans2D1" presStyleIdx="2" presStyleCnt="6"/>
      <dgm:spPr/>
    </dgm:pt>
    <dgm:pt modelId="{390AC714-4882-4D38-956C-4BEB45883C75}" type="pres">
      <dgm:prSet presAssocID="{7F9BD62F-7B6A-4885-8AF6-A371FA569AF2}" presName="node" presStyleLbl="node1" presStyleIdx="3" presStyleCnt="7">
        <dgm:presLayoutVars>
          <dgm:bulletEnabled val="1"/>
        </dgm:presLayoutVars>
      </dgm:prSet>
      <dgm:spPr/>
    </dgm:pt>
    <dgm:pt modelId="{F208BD6B-79D2-4BB2-927E-187AAE405154}" type="pres">
      <dgm:prSet presAssocID="{343954F9-D592-4AFF-89B3-E1C1DA52D9E9}" presName="sibTrans" presStyleLbl="sibTrans2D1" presStyleIdx="3" presStyleCnt="6"/>
      <dgm:spPr/>
    </dgm:pt>
    <dgm:pt modelId="{34AEB680-342B-41CD-B1E8-B2B6FAE78B38}" type="pres">
      <dgm:prSet presAssocID="{343954F9-D592-4AFF-89B3-E1C1DA52D9E9}" presName="connectorText" presStyleLbl="sibTrans2D1" presStyleIdx="3" presStyleCnt="6"/>
      <dgm:spPr/>
    </dgm:pt>
    <dgm:pt modelId="{8EF10C74-B4AE-4190-80BB-7A6B4AC1D9D4}" type="pres">
      <dgm:prSet presAssocID="{06277814-4E44-4C7D-AA4F-78E63551258A}" presName="node" presStyleLbl="node1" presStyleIdx="4" presStyleCnt="7">
        <dgm:presLayoutVars>
          <dgm:bulletEnabled val="1"/>
        </dgm:presLayoutVars>
      </dgm:prSet>
      <dgm:spPr/>
    </dgm:pt>
    <dgm:pt modelId="{53D423B3-DD31-4BAC-9E2E-5792A23C91DF}" type="pres">
      <dgm:prSet presAssocID="{A9C82BEA-0A46-4935-8710-1A76195078D0}" presName="sibTrans" presStyleLbl="sibTrans2D1" presStyleIdx="4" presStyleCnt="6"/>
      <dgm:spPr/>
    </dgm:pt>
    <dgm:pt modelId="{6421271E-1A95-42B2-8739-27911F170330}" type="pres">
      <dgm:prSet presAssocID="{A9C82BEA-0A46-4935-8710-1A76195078D0}" presName="connectorText" presStyleLbl="sibTrans2D1" presStyleIdx="4" presStyleCnt="6"/>
      <dgm:spPr/>
    </dgm:pt>
    <dgm:pt modelId="{3B3DEBA9-9621-41BB-A74D-6B4B9F324479}" type="pres">
      <dgm:prSet presAssocID="{2ACC7242-E9D7-40AF-B0D3-425B60984878}" presName="node" presStyleLbl="node1" presStyleIdx="5" presStyleCnt="7">
        <dgm:presLayoutVars>
          <dgm:bulletEnabled val="1"/>
        </dgm:presLayoutVars>
      </dgm:prSet>
      <dgm:spPr/>
    </dgm:pt>
    <dgm:pt modelId="{703967FD-7EC4-427E-8831-36D4E7593911}" type="pres">
      <dgm:prSet presAssocID="{8E8CFFB3-ACC2-4794-BE71-AAC48A5FCBCB}" presName="sibTrans" presStyleLbl="sibTrans2D1" presStyleIdx="5" presStyleCnt="6"/>
      <dgm:spPr/>
    </dgm:pt>
    <dgm:pt modelId="{1DD51302-4672-4753-8F42-32F19C7B514A}" type="pres">
      <dgm:prSet presAssocID="{8E8CFFB3-ACC2-4794-BE71-AAC48A5FCBCB}" presName="connectorText" presStyleLbl="sibTrans2D1" presStyleIdx="5" presStyleCnt="6"/>
      <dgm:spPr/>
    </dgm:pt>
    <dgm:pt modelId="{5C859DAD-F754-408D-934A-6C8F0763DAE9}" type="pres">
      <dgm:prSet presAssocID="{7D0F501E-A4F8-4169-ADE0-610037ACC1B8}" presName="node" presStyleLbl="node1" presStyleIdx="6" presStyleCnt="7">
        <dgm:presLayoutVars>
          <dgm:bulletEnabled val="1"/>
        </dgm:presLayoutVars>
      </dgm:prSet>
      <dgm:spPr/>
    </dgm:pt>
  </dgm:ptLst>
  <dgm:cxnLst>
    <dgm:cxn modelId="{FA886C03-79B6-459E-A5C6-4903EE12A165}" type="presOf" srcId="{6E73FB49-5744-4798-B025-937DF6265482}" destId="{4F4F7845-7A9B-40B1-8F2E-1F7D91C66408}" srcOrd="0" destOrd="0" presId="urn:microsoft.com/office/officeart/2005/8/layout/process2"/>
    <dgm:cxn modelId="{06DE4A0A-6FAD-43F0-B6A0-1A8E5DDA17F5}" type="presOf" srcId="{8E8CFFB3-ACC2-4794-BE71-AAC48A5FCBCB}" destId="{1DD51302-4672-4753-8F42-32F19C7B514A}" srcOrd="1" destOrd="0" presId="urn:microsoft.com/office/officeart/2005/8/layout/process2"/>
    <dgm:cxn modelId="{E1D60E0C-2AA2-4413-BB62-2D8B44AF2ADB}" type="presOf" srcId="{06277814-4E44-4C7D-AA4F-78E63551258A}" destId="{8EF10C74-B4AE-4190-80BB-7A6B4AC1D9D4}" srcOrd="0" destOrd="0" presId="urn:microsoft.com/office/officeart/2005/8/layout/process2"/>
    <dgm:cxn modelId="{F2B63510-38EA-4B05-ADEF-AB7F58F35030}" type="presOf" srcId="{9027EE97-BF27-4FD9-8085-5A420C409916}" destId="{4DAF5FBC-28D7-433B-A83F-4DCD0F0BF88B}" srcOrd="1" destOrd="0" presId="urn:microsoft.com/office/officeart/2005/8/layout/process2"/>
    <dgm:cxn modelId="{5779B711-938F-4D6E-8B56-75BA7E8FA3F8}" type="presOf" srcId="{89840618-74BC-4686-912A-2388C0F34292}" destId="{BC6379FE-C220-4205-8390-B3C97FEE8CE3}" srcOrd="0" destOrd="0" presId="urn:microsoft.com/office/officeart/2005/8/layout/process2"/>
    <dgm:cxn modelId="{A241381A-6FD2-4543-B4C1-AFDB4492AE0B}" type="presOf" srcId="{9027EE97-BF27-4FD9-8085-5A420C409916}" destId="{96A77E21-7CDB-4EB1-91FE-B93C20B5B7B0}" srcOrd="0" destOrd="0" presId="urn:microsoft.com/office/officeart/2005/8/layout/process2"/>
    <dgm:cxn modelId="{D5962F1B-D2D8-47C5-898A-90AA1B00F52C}" srcId="{0AE7FE9E-F02C-4D5A-AE9B-B6B4D865F6E4}" destId="{7F9BD62F-7B6A-4885-8AF6-A371FA569AF2}" srcOrd="3" destOrd="0" parTransId="{EF09AE3D-F380-4FC1-91F1-5F4F1D220B01}" sibTransId="{343954F9-D592-4AFF-89B3-E1C1DA52D9E9}"/>
    <dgm:cxn modelId="{D9715F35-62CE-47EC-B034-26FCE46999AE}" type="presOf" srcId="{A9C82BEA-0A46-4935-8710-1A76195078D0}" destId="{53D423B3-DD31-4BAC-9E2E-5792A23C91DF}" srcOrd="0" destOrd="0" presId="urn:microsoft.com/office/officeart/2005/8/layout/process2"/>
    <dgm:cxn modelId="{BB843836-4C16-4A49-9A38-042D04DFC946}" srcId="{0AE7FE9E-F02C-4D5A-AE9B-B6B4D865F6E4}" destId="{7D0F501E-A4F8-4169-ADE0-610037ACC1B8}" srcOrd="6" destOrd="0" parTransId="{BB25CE96-F05A-47B0-A4B6-06665A7A7EC6}" sibTransId="{F3C179BA-8D4E-4EE0-AFA3-BC78BBC04287}"/>
    <dgm:cxn modelId="{BA85FE64-72ED-4AA6-A74D-58E2F28884E7}" srcId="{0AE7FE9E-F02C-4D5A-AE9B-B6B4D865F6E4}" destId="{89840618-74BC-4686-912A-2388C0F34292}" srcOrd="0" destOrd="0" parTransId="{DDF0DD18-8F9E-4D7B-BF45-E91876E3E8EC}" sibTransId="{DA9D0659-F803-4795-B66D-E136CF18C0AA}"/>
    <dgm:cxn modelId="{F4541F6C-A5F4-4EE2-810A-68D2E617A34E}" srcId="{0AE7FE9E-F02C-4D5A-AE9B-B6B4D865F6E4}" destId="{DEAF9FB8-5042-4111-A45A-875621558634}" srcOrd="2" destOrd="0" parTransId="{ABA4F9FA-A4AF-4F43-893A-B8C076C86395}" sibTransId="{9027EE97-BF27-4FD9-8085-5A420C409916}"/>
    <dgm:cxn modelId="{EAFD9D53-1D34-4E53-9B45-8D6E416A3074}" type="presOf" srcId="{343954F9-D592-4AFF-89B3-E1C1DA52D9E9}" destId="{F208BD6B-79D2-4BB2-927E-187AAE405154}" srcOrd="0" destOrd="0" presId="urn:microsoft.com/office/officeart/2005/8/layout/process2"/>
    <dgm:cxn modelId="{17C8747F-93D0-4744-8C7B-A97B1DB82832}" type="presOf" srcId="{7F9BD62F-7B6A-4885-8AF6-A371FA569AF2}" destId="{390AC714-4882-4D38-956C-4BEB45883C75}" srcOrd="0" destOrd="0" presId="urn:microsoft.com/office/officeart/2005/8/layout/process2"/>
    <dgm:cxn modelId="{25083C89-8385-4513-89B6-799052917117}" type="presOf" srcId="{121A5FAE-F636-423B-8233-4D5CCFB3F97B}" destId="{D97F9335-A0D2-4EFD-82BE-41DB8485567A}" srcOrd="1" destOrd="0" presId="urn:microsoft.com/office/officeart/2005/8/layout/process2"/>
    <dgm:cxn modelId="{127D4C89-8D6D-4FF1-B964-1C8C2F074292}" srcId="{0AE7FE9E-F02C-4D5A-AE9B-B6B4D865F6E4}" destId="{2ACC7242-E9D7-40AF-B0D3-425B60984878}" srcOrd="5" destOrd="0" parTransId="{531B5185-12E2-450D-9FF7-BB42E5099C9C}" sibTransId="{8E8CFFB3-ACC2-4794-BE71-AAC48A5FCBCB}"/>
    <dgm:cxn modelId="{C4669FA7-AB2D-4711-B941-35EBCA9617B3}" srcId="{0AE7FE9E-F02C-4D5A-AE9B-B6B4D865F6E4}" destId="{6E73FB49-5744-4798-B025-937DF6265482}" srcOrd="1" destOrd="0" parTransId="{A3BFBA03-78CA-4C38-98C5-95C611D39291}" sibTransId="{121A5FAE-F636-423B-8233-4D5CCFB3F97B}"/>
    <dgm:cxn modelId="{7A1E01AB-BDB6-4CF2-A6CF-D6A96A978FA8}" type="presOf" srcId="{0AE7FE9E-F02C-4D5A-AE9B-B6B4D865F6E4}" destId="{C0EBD9AF-A8F0-4A9B-97D6-2170B64A0287}" srcOrd="0" destOrd="0" presId="urn:microsoft.com/office/officeart/2005/8/layout/process2"/>
    <dgm:cxn modelId="{D004D7AC-2E56-4F6D-B122-65CDFD858F67}" srcId="{0AE7FE9E-F02C-4D5A-AE9B-B6B4D865F6E4}" destId="{06277814-4E44-4C7D-AA4F-78E63551258A}" srcOrd="4" destOrd="0" parTransId="{DA5F2BCD-236F-4D36-BD7A-8067CDDC538F}" sibTransId="{A9C82BEA-0A46-4935-8710-1A76195078D0}"/>
    <dgm:cxn modelId="{9EA414AF-83CE-419F-A617-7652B647658D}" type="presOf" srcId="{DA9D0659-F803-4795-B66D-E136CF18C0AA}" destId="{069D0BF4-B690-4BC9-A15C-E91F456DAC12}" srcOrd="1" destOrd="0" presId="urn:microsoft.com/office/officeart/2005/8/layout/process2"/>
    <dgm:cxn modelId="{F36ED2C5-058A-4948-95D0-C7C62FE9DD04}" type="presOf" srcId="{A9C82BEA-0A46-4935-8710-1A76195078D0}" destId="{6421271E-1A95-42B2-8739-27911F170330}" srcOrd="1" destOrd="0" presId="urn:microsoft.com/office/officeart/2005/8/layout/process2"/>
    <dgm:cxn modelId="{E3F6F5D9-F68E-479D-A7E2-28CA391DEFB6}" type="presOf" srcId="{DA9D0659-F803-4795-B66D-E136CF18C0AA}" destId="{57D69A58-F23D-4437-8355-4AB8EDC9CE6D}" srcOrd="0" destOrd="0" presId="urn:microsoft.com/office/officeart/2005/8/layout/process2"/>
    <dgm:cxn modelId="{97F591DB-2182-4895-AED0-58B12BF03264}" type="presOf" srcId="{7D0F501E-A4F8-4169-ADE0-610037ACC1B8}" destId="{5C859DAD-F754-408D-934A-6C8F0763DAE9}" srcOrd="0" destOrd="0" presId="urn:microsoft.com/office/officeart/2005/8/layout/process2"/>
    <dgm:cxn modelId="{3C18AEDD-676C-4D31-9327-A302A62EBD80}" type="presOf" srcId="{343954F9-D592-4AFF-89B3-E1C1DA52D9E9}" destId="{34AEB680-342B-41CD-B1E8-B2B6FAE78B38}" srcOrd="1" destOrd="0" presId="urn:microsoft.com/office/officeart/2005/8/layout/process2"/>
    <dgm:cxn modelId="{FB6760ED-7272-4FBF-AFE9-6D57617C9620}" type="presOf" srcId="{DEAF9FB8-5042-4111-A45A-875621558634}" destId="{183649BC-814A-4837-BD2C-A01F84952BA8}" srcOrd="0" destOrd="0" presId="urn:microsoft.com/office/officeart/2005/8/layout/process2"/>
    <dgm:cxn modelId="{D63CB5F2-9A6D-4358-8904-97B1FD2B8616}" type="presOf" srcId="{8E8CFFB3-ACC2-4794-BE71-AAC48A5FCBCB}" destId="{703967FD-7EC4-427E-8831-36D4E7593911}" srcOrd="0" destOrd="0" presId="urn:microsoft.com/office/officeart/2005/8/layout/process2"/>
    <dgm:cxn modelId="{431971F7-1379-4583-A3F6-447876D12F30}" type="presOf" srcId="{2ACC7242-E9D7-40AF-B0D3-425B60984878}" destId="{3B3DEBA9-9621-41BB-A74D-6B4B9F324479}" srcOrd="0" destOrd="0" presId="urn:microsoft.com/office/officeart/2005/8/layout/process2"/>
    <dgm:cxn modelId="{6D3DF6F7-276E-4665-951D-FB3A5E419397}" type="presOf" srcId="{121A5FAE-F636-423B-8233-4D5CCFB3F97B}" destId="{3363A0CC-60EB-4E3D-8106-EBD576DA1B16}" srcOrd="0" destOrd="0" presId="urn:microsoft.com/office/officeart/2005/8/layout/process2"/>
    <dgm:cxn modelId="{14974EE9-FA23-4B47-82B9-C4D35FA2326A}" type="presParOf" srcId="{C0EBD9AF-A8F0-4A9B-97D6-2170B64A0287}" destId="{BC6379FE-C220-4205-8390-B3C97FEE8CE3}" srcOrd="0" destOrd="0" presId="urn:microsoft.com/office/officeart/2005/8/layout/process2"/>
    <dgm:cxn modelId="{DC76A459-B49C-4D14-8D3D-17E6FAFB4ED9}" type="presParOf" srcId="{C0EBD9AF-A8F0-4A9B-97D6-2170B64A0287}" destId="{57D69A58-F23D-4437-8355-4AB8EDC9CE6D}" srcOrd="1" destOrd="0" presId="urn:microsoft.com/office/officeart/2005/8/layout/process2"/>
    <dgm:cxn modelId="{96191D6C-F805-4198-9368-4A8AA687BDB5}" type="presParOf" srcId="{57D69A58-F23D-4437-8355-4AB8EDC9CE6D}" destId="{069D0BF4-B690-4BC9-A15C-E91F456DAC12}" srcOrd="0" destOrd="0" presId="urn:microsoft.com/office/officeart/2005/8/layout/process2"/>
    <dgm:cxn modelId="{2BDF56AC-BF8E-4F24-B9AA-F081DF16A89A}" type="presParOf" srcId="{C0EBD9AF-A8F0-4A9B-97D6-2170B64A0287}" destId="{4F4F7845-7A9B-40B1-8F2E-1F7D91C66408}" srcOrd="2" destOrd="0" presId="urn:microsoft.com/office/officeart/2005/8/layout/process2"/>
    <dgm:cxn modelId="{110A0E7C-6466-4714-B98E-021226D485A6}" type="presParOf" srcId="{C0EBD9AF-A8F0-4A9B-97D6-2170B64A0287}" destId="{3363A0CC-60EB-4E3D-8106-EBD576DA1B16}" srcOrd="3" destOrd="0" presId="urn:microsoft.com/office/officeart/2005/8/layout/process2"/>
    <dgm:cxn modelId="{3ED64D87-B6B3-4D3B-B659-C4587A9D82A5}" type="presParOf" srcId="{3363A0CC-60EB-4E3D-8106-EBD576DA1B16}" destId="{D97F9335-A0D2-4EFD-82BE-41DB8485567A}" srcOrd="0" destOrd="0" presId="urn:microsoft.com/office/officeart/2005/8/layout/process2"/>
    <dgm:cxn modelId="{5E789EDB-6550-46BB-A7D7-34D4EA6924C7}" type="presParOf" srcId="{C0EBD9AF-A8F0-4A9B-97D6-2170B64A0287}" destId="{183649BC-814A-4837-BD2C-A01F84952BA8}" srcOrd="4" destOrd="0" presId="urn:microsoft.com/office/officeart/2005/8/layout/process2"/>
    <dgm:cxn modelId="{DC480237-37A5-4460-8B58-26F5BBB73217}" type="presParOf" srcId="{C0EBD9AF-A8F0-4A9B-97D6-2170B64A0287}" destId="{96A77E21-7CDB-4EB1-91FE-B93C20B5B7B0}" srcOrd="5" destOrd="0" presId="urn:microsoft.com/office/officeart/2005/8/layout/process2"/>
    <dgm:cxn modelId="{4082548C-7D5F-4FFF-BE03-08A0DD9920F7}" type="presParOf" srcId="{96A77E21-7CDB-4EB1-91FE-B93C20B5B7B0}" destId="{4DAF5FBC-28D7-433B-A83F-4DCD0F0BF88B}" srcOrd="0" destOrd="0" presId="urn:microsoft.com/office/officeart/2005/8/layout/process2"/>
    <dgm:cxn modelId="{362CE7C4-B69B-44EA-A3C3-F5181F54E8E6}" type="presParOf" srcId="{C0EBD9AF-A8F0-4A9B-97D6-2170B64A0287}" destId="{390AC714-4882-4D38-956C-4BEB45883C75}" srcOrd="6" destOrd="0" presId="urn:microsoft.com/office/officeart/2005/8/layout/process2"/>
    <dgm:cxn modelId="{23A066D2-6C8B-422D-BF36-8CDBDD646891}" type="presParOf" srcId="{C0EBD9AF-A8F0-4A9B-97D6-2170B64A0287}" destId="{F208BD6B-79D2-4BB2-927E-187AAE405154}" srcOrd="7" destOrd="0" presId="urn:microsoft.com/office/officeart/2005/8/layout/process2"/>
    <dgm:cxn modelId="{D2D2B4C7-2E36-40D9-A470-A388680C774F}" type="presParOf" srcId="{F208BD6B-79D2-4BB2-927E-187AAE405154}" destId="{34AEB680-342B-41CD-B1E8-B2B6FAE78B38}" srcOrd="0" destOrd="0" presId="urn:microsoft.com/office/officeart/2005/8/layout/process2"/>
    <dgm:cxn modelId="{D516F73E-9677-4353-AFE8-2451153E6139}" type="presParOf" srcId="{C0EBD9AF-A8F0-4A9B-97D6-2170B64A0287}" destId="{8EF10C74-B4AE-4190-80BB-7A6B4AC1D9D4}" srcOrd="8" destOrd="0" presId="urn:microsoft.com/office/officeart/2005/8/layout/process2"/>
    <dgm:cxn modelId="{AC3DBB15-D704-4F5D-B34B-92F952451E1B}" type="presParOf" srcId="{C0EBD9AF-A8F0-4A9B-97D6-2170B64A0287}" destId="{53D423B3-DD31-4BAC-9E2E-5792A23C91DF}" srcOrd="9" destOrd="0" presId="urn:microsoft.com/office/officeart/2005/8/layout/process2"/>
    <dgm:cxn modelId="{45DEB160-531A-45C8-BF15-6A67D6EF3ECA}" type="presParOf" srcId="{53D423B3-DD31-4BAC-9E2E-5792A23C91DF}" destId="{6421271E-1A95-42B2-8739-27911F170330}" srcOrd="0" destOrd="0" presId="urn:microsoft.com/office/officeart/2005/8/layout/process2"/>
    <dgm:cxn modelId="{5771CFCC-E7F2-46E3-A953-6AA8B151235C}" type="presParOf" srcId="{C0EBD9AF-A8F0-4A9B-97D6-2170B64A0287}" destId="{3B3DEBA9-9621-41BB-A74D-6B4B9F324479}" srcOrd="10" destOrd="0" presId="urn:microsoft.com/office/officeart/2005/8/layout/process2"/>
    <dgm:cxn modelId="{007B5A7D-2F97-4F43-A2D2-7B62FBF99BEC}" type="presParOf" srcId="{C0EBD9AF-A8F0-4A9B-97D6-2170B64A0287}" destId="{703967FD-7EC4-427E-8831-36D4E7593911}" srcOrd="11" destOrd="0" presId="urn:microsoft.com/office/officeart/2005/8/layout/process2"/>
    <dgm:cxn modelId="{F9DF6459-DC4F-45B2-B77D-D3E74DE7ACEF}" type="presParOf" srcId="{703967FD-7EC4-427E-8831-36D4E7593911}" destId="{1DD51302-4672-4753-8F42-32F19C7B514A}" srcOrd="0" destOrd="0" presId="urn:microsoft.com/office/officeart/2005/8/layout/process2"/>
    <dgm:cxn modelId="{7C9CC505-044A-4372-B81C-3778CB318727}" type="presParOf" srcId="{C0EBD9AF-A8F0-4A9B-97D6-2170B64A0287}" destId="{5C859DAD-F754-408D-934A-6C8F0763DAE9}" srcOrd="12" destOrd="0" presId="urn:microsoft.com/office/officeart/2005/8/layout/process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F75052A-3861-4A01-BC66-571A833D8C95}" type="doc">
      <dgm:prSet loTypeId="urn:microsoft.com/office/officeart/2005/8/layout/hList7" loCatId="process" qsTypeId="urn:microsoft.com/office/officeart/2005/8/quickstyle/simple1" qsCatId="simple" csTypeId="urn:microsoft.com/office/officeart/2005/8/colors/accent1_2" csCatId="accent1" phldr="1"/>
      <dgm:spPr/>
    </dgm:pt>
    <dgm:pt modelId="{C2181899-4AAD-47BB-B94C-43EFC6D297C2}">
      <dgm:prSet phldrT="[Text]"/>
      <dgm:spPr/>
      <dgm:t>
        <a:bodyPr/>
        <a:lstStyle/>
        <a:p>
          <a:r>
            <a:rPr lang="en-US" dirty="0"/>
            <a:t>Non Demented</a:t>
          </a:r>
        </a:p>
      </dgm:t>
    </dgm:pt>
    <dgm:pt modelId="{8BD0C338-D46E-4C57-B47B-6F99AE97B6F4}" type="parTrans" cxnId="{F065BB82-1BE8-414A-89F3-5414A7B85A37}">
      <dgm:prSet/>
      <dgm:spPr/>
      <dgm:t>
        <a:bodyPr/>
        <a:lstStyle/>
        <a:p>
          <a:endParaRPr lang="en-US"/>
        </a:p>
      </dgm:t>
    </dgm:pt>
    <dgm:pt modelId="{C4EDEBEE-B4E0-4C9C-B8FF-4BBE469DD43F}" type="sibTrans" cxnId="{F065BB82-1BE8-414A-89F3-5414A7B85A37}">
      <dgm:prSet/>
      <dgm:spPr/>
      <dgm:t>
        <a:bodyPr/>
        <a:lstStyle/>
        <a:p>
          <a:endParaRPr lang="en-US"/>
        </a:p>
      </dgm:t>
    </dgm:pt>
    <dgm:pt modelId="{5ED27123-45FA-4182-ABE7-72856699114B}">
      <dgm:prSet phldrT="[Text]"/>
      <dgm:spPr/>
      <dgm:t>
        <a:bodyPr/>
        <a:lstStyle/>
        <a:p>
          <a:r>
            <a:rPr lang="en-US" dirty="0"/>
            <a:t>Mild             Demented</a:t>
          </a:r>
        </a:p>
      </dgm:t>
    </dgm:pt>
    <dgm:pt modelId="{A910DC1E-07A3-46D7-AD6D-1498B7C04954}" type="parTrans" cxnId="{3E2F3ACD-FC8C-4E9E-B75E-342888A93B34}">
      <dgm:prSet/>
      <dgm:spPr/>
      <dgm:t>
        <a:bodyPr/>
        <a:lstStyle/>
        <a:p>
          <a:endParaRPr lang="en-US"/>
        </a:p>
      </dgm:t>
    </dgm:pt>
    <dgm:pt modelId="{45B30528-6109-456E-8D08-FA2F2D23BBC1}" type="sibTrans" cxnId="{3E2F3ACD-FC8C-4E9E-B75E-342888A93B34}">
      <dgm:prSet/>
      <dgm:spPr/>
      <dgm:t>
        <a:bodyPr/>
        <a:lstStyle/>
        <a:p>
          <a:endParaRPr lang="en-US"/>
        </a:p>
      </dgm:t>
    </dgm:pt>
    <dgm:pt modelId="{066EB4E8-4E53-487F-AE92-C4F693C11156}">
      <dgm:prSet phldrT="[Text]"/>
      <dgm:spPr/>
      <dgm:t>
        <a:bodyPr/>
        <a:lstStyle/>
        <a:p>
          <a:r>
            <a:rPr lang="en-US" dirty="0"/>
            <a:t>Moderated Demented </a:t>
          </a:r>
        </a:p>
      </dgm:t>
    </dgm:pt>
    <dgm:pt modelId="{27903B78-39ED-46C4-9FBC-ADFEA563B336}" type="parTrans" cxnId="{DE11746A-D190-4718-B747-452D0C7B51AC}">
      <dgm:prSet/>
      <dgm:spPr/>
      <dgm:t>
        <a:bodyPr/>
        <a:lstStyle/>
        <a:p>
          <a:endParaRPr lang="en-US"/>
        </a:p>
      </dgm:t>
    </dgm:pt>
    <dgm:pt modelId="{5FEB074D-008C-46E9-81DC-68E843A9104D}" type="sibTrans" cxnId="{DE11746A-D190-4718-B747-452D0C7B51AC}">
      <dgm:prSet/>
      <dgm:spPr/>
      <dgm:t>
        <a:bodyPr/>
        <a:lstStyle/>
        <a:p>
          <a:endParaRPr lang="en-US"/>
        </a:p>
      </dgm:t>
    </dgm:pt>
    <dgm:pt modelId="{25E29CD4-224F-4C7E-9419-8E8D5B8A24CD}">
      <dgm:prSet phldrT="[Text]"/>
      <dgm:spPr/>
      <dgm:t>
        <a:bodyPr/>
        <a:lstStyle/>
        <a:p>
          <a:r>
            <a:rPr lang="en-US" dirty="0"/>
            <a:t>Severe Demented</a:t>
          </a:r>
        </a:p>
      </dgm:t>
    </dgm:pt>
    <dgm:pt modelId="{EEE29D2F-CB5A-4472-9A51-5158283C75AC}" type="parTrans" cxnId="{341229EE-FA8B-4DE1-A38E-13DB538F4D4C}">
      <dgm:prSet/>
      <dgm:spPr/>
      <dgm:t>
        <a:bodyPr/>
        <a:lstStyle/>
        <a:p>
          <a:endParaRPr lang="en-US"/>
        </a:p>
      </dgm:t>
    </dgm:pt>
    <dgm:pt modelId="{1B45F204-0F9F-4CC4-9D24-A04E35B752C9}" type="sibTrans" cxnId="{341229EE-FA8B-4DE1-A38E-13DB538F4D4C}">
      <dgm:prSet/>
      <dgm:spPr/>
      <dgm:t>
        <a:bodyPr/>
        <a:lstStyle/>
        <a:p>
          <a:endParaRPr lang="en-US"/>
        </a:p>
      </dgm:t>
    </dgm:pt>
    <dgm:pt modelId="{4862BD0A-CD3C-441B-92A3-FC109BDDFB2E}" type="pres">
      <dgm:prSet presAssocID="{8F75052A-3861-4A01-BC66-571A833D8C95}" presName="Name0" presStyleCnt="0">
        <dgm:presLayoutVars>
          <dgm:dir/>
          <dgm:resizeHandles val="exact"/>
        </dgm:presLayoutVars>
      </dgm:prSet>
      <dgm:spPr/>
    </dgm:pt>
    <dgm:pt modelId="{7030057A-9C0C-4854-9198-05C9C11D7A06}" type="pres">
      <dgm:prSet presAssocID="{8F75052A-3861-4A01-BC66-571A833D8C95}" presName="fgShape" presStyleLbl="fgShp" presStyleIdx="0" presStyleCnt="1"/>
      <dgm:spPr/>
    </dgm:pt>
    <dgm:pt modelId="{75FD208F-1798-494D-9733-2D6A526DC290}" type="pres">
      <dgm:prSet presAssocID="{8F75052A-3861-4A01-BC66-571A833D8C95}" presName="linComp" presStyleCnt="0"/>
      <dgm:spPr/>
    </dgm:pt>
    <dgm:pt modelId="{0BC59223-BC77-4B6F-9062-6D4EAD6BBF64}" type="pres">
      <dgm:prSet presAssocID="{C2181899-4AAD-47BB-B94C-43EFC6D297C2}" presName="compNode" presStyleCnt="0"/>
      <dgm:spPr/>
    </dgm:pt>
    <dgm:pt modelId="{D67FA202-938F-4922-B75F-DB053AD7E6AE}" type="pres">
      <dgm:prSet presAssocID="{C2181899-4AAD-47BB-B94C-43EFC6D297C2}" presName="bkgdShape" presStyleLbl="node1" presStyleIdx="0" presStyleCnt="4"/>
      <dgm:spPr/>
    </dgm:pt>
    <dgm:pt modelId="{EC78ED94-3E25-41CB-9544-5B6446565049}" type="pres">
      <dgm:prSet presAssocID="{C2181899-4AAD-47BB-B94C-43EFC6D297C2}" presName="nodeTx" presStyleLbl="node1" presStyleIdx="0" presStyleCnt="4">
        <dgm:presLayoutVars>
          <dgm:bulletEnabled val="1"/>
        </dgm:presLayoutVars>
      </dgm:prSet>
      <dgm:spPr/>
    </dgm:pt>
    <dgm:pt modelId="{1CCB3794-1E62-4149-8C61-5621C3783146}" type="pres">
      <dgm:prSet presAssocID="{C2181899-4AAD-47BB-B94C-43EFC6D297C2}" presName="invisiNode" presStyleLbl="node1" presStyleIdx="0" presStyleCnt="4"/>
      <dgm:spPr/>
    </dgm:pt>
    <dgm:pt modelId="{3D770AC9-2F9F-434B-B5CC-93DBD7A896DB}" type="pres">
      <dgm:prSet presAssocID="{C2181899-4AAD-47BB-B94C-43EFC6D297C2}" presName="imagNode" presStyleLbl="fgImgPlace1" presStyleIdx="0" presStyleCnt="4"/>
      <dgm:spPr>
        <a:blipFill>
          <a:blip xmlns:r="http://schemas.openxmlformats.org/officeDocument/2006/relationships" r:embed="rId1"/>
          <a:srcRect/>
          <a:stretch>
            <a:fillRect t="-11000" b="-11000"/>
          </a:stretch>
        </a:blipFill>
      </dgm:spPr>
    </dgm:pt>
    <dgm:pt modelId="{D5F9535C-61E8-41F2-87FD-A97136C0AB4A}" type="pres">
      <dgm:prSet presAssocID="{C4EDEBEE-B4E0-4C9C-B8FF-4BBE469DD43F}" presName="sibTrans" presStyleLbl="sibTrans2D1" presStyleIdx="0" presStyleCnt="0"/>
      <dgm:spPr/>
    </dgm:pt>
    <dgm:pt modelId="{EBA299F4-9097-4B72-8F34-7D6A8BA54040}" type="pres">
      <dgm:prSet presAssocID="{5ED27123-45FA-4182-ABE7-72856699114B}" presName="compNode" presStyleCnt="0"/>
      <dgm:spPr/>
    </dgm:pt>
    <dgm:pt modelId="{7CF43139-1689-420E-972F-C0359E3E3676}" type="pres">
      <dgm:prSet presAssocID="{5ED27123-45FA-4182-ABE7-72856699114B}" presName="bkgdShape" presStyleLbl="node1" presStyleIdx="1" presStyleCnt="4"/>
      <dgm:spPr/>
    </dgm:pt>
    <dgm:pt modelId="{D2F8ABE5-BEF9-4399-B0D5-09EA101390CC}" type="pres">
      <dgm:prSet presAssocID="{5ED27123-45FA-4182-ABE7-72856699114B}" presName="nodeTx" presStyleLbl="node1" presStyleIdx="1" presStyleCnt="4">
        <dgm:presLayoutVars>
          <dgm:bulletEnabled val="1"/>
        </dgm:presLayoutVars>
      </dgm:prSet>
      <dgm:spPr/>
    </dgm:pt>
    <dgm:pt modelId="{401C3A8C-7C80-4149-8CEF-7E95FD529C35}" type="pres">
      <dgm:prSet presAssocID="{5ED27123-45FA-4182-ABE7-72856699114B}" presName="invisiNode" presStyleLbl="node1" presStyleIdx="1" presStyleCnt="4"/>
      <dgm:spPr/>
    </dgm:pt>
    <dgm:pt modelId="{432C92AC-CD48-4D00-A2A7-A7F5D85FF450}" type="pres">
      <dgm:prSet presAssocID="{5ED27123-45FA-4182-ABE7-72856699114B}" presName="imagNode" presStyleLbl="fgImgPlace1" presStyleIdx="1" presStyleCnt="4"/>
      <dgm:spPr>
        <a:blipFill>
          <a:blip xmlns:r="http://schemas.openxmlformats.org/officeDocument/2006/relationships" r:embed="rId2"/>
          <a:srcRect/>
          <a:stretch>
            <a:fillRect t="-8000" b="-8000"/>
          </a:stretch>
        </a:blipFill>
      </dgm:spPr>
    </dgm:pt>
    <dgm:pt modelId="{74083DE3-287C-46F7-9133-8E38D068F15F}" type="pres">
      <dgm:prSet presAssocID="{45B30528-6109-456E-8D08-FA2F2D23BBC1}" presName="sibTrans" presStyleLbl="sibTrans2D1" presStyleIdx="0" presStyleCnt="0"/>
      <dgm:spPr/>
    </dgm:pt>
    <dgm:pt modelId="{ADE3AE8D-C831-4C50-B2F4-2D5741F00B23}" type="pres">
      <dgm:prSet presAssocID="{066EB4E8-4E53-487F-AE92-C4F693C11156}" presName="compNode" presStyleCnt="0"/>
      <dgm:spPr/>
    </dgm:pt>
    <dgm:pt modelId="{75C1E38A-D98F-48A9-A9A4-7D8C389E8701}" type="pres">
      <dgm:prSet presAssocID="{066EB4E8-4E53-487F-AE92-C4F693C11156}" presName="bkgdShape" presStyleLbl="node1" presStyleIdx="2" presStyleCnt="4"/>
      <dgm:spPr/>
    </dgm:pt>
    <dgm:pt modelId="{A817118A-7341-42C1-85F7-36F9848C31E2}" type="pres">
      <dgm:prSet presAssocID="{066EB4E8-4E53-487F-AE92-C4F693C11156}" presName="nodeTx" presStyleLbl="node1" presStyleIdx="2" presStyleCnt="4">
        <dgm:presLayoutVars>
          <dgm:bulletEnabled val="1"/>
        </dgm:presLayoutVars>
      </dgm:prSet>
      <dgm:spPr/>
    </dgm:pt>
    <dgm:pt modelId="{259824AD-02FE-4939-970A-27742D17A123}" type="pres">
      <dgm:prSet presAssocID="{066EB4E8-4E53-487F-AE92-C4F693C11156}" presName="invisiNode" presStyleLbl="node1" presStyleIdx="2" presStyleCnt="4"/>
      <dgm:spPr/>
    </dgm:pt>
    <dgm:pt modelId="{3FDDC92D-265B-418D-9C0F-2BBB99A998ED}" type="pres">
      <dgm:prSet presAssocID="{066EB4E8-4E53-487F-AE92-C4F693C11156}" presName="imagNode" presStyleLbl="fgImgPlace1" presStyleIdx="2" presStyleCnt="4"/>
      <dgm:spPr>
        <a:blipFill>
          <a:blip xmlns:r="http://schemas.openxmlformats.org/officeDocument/2006/relationships" r:embed="rId3"/>
          <a:srcRect/>
          <a:stretch>
            <a:fillRect t="-9000" b="-9000"/>
          </a:stretch>
        </a:blipFill>
      </dgm:spPr>
    </dgm:pt>
    <dgm:pt modelId="{98F4949F-9FDC-4259-A207-EAF38D3B58CE}" type="pres">
      <dgm:prSet presAssocID="{5FEB074D-008C-46E9-81DC-68E843A9104D}" presName="sibTrans" presStyleLbl="sibTrans2D1" presStyleIdx="0" presStyleCnt="0"/>
      <dgm:spPr/>
    </dgm:pt>
    <dgm:pt modelId="{1E11F03B-7450-4DDC-A4A7-220BF11DF48E}" type="pres">
      <dgm:prSet presAssocID="{25E29CD4-224F-4C7E-9419-8E8D5B8A24CD}" presName="compNode" presStyleCnt="0"/>
      <dgm:spPr/>
    </dgm:pt>
    <dgm:pt modelId="{E261A78E-7241-4EEA-AF55-5F0B97EE0BAC}" type="pres">
      <dgm:prSet presAssocID="{25E29CD4-224F-4C7E-9419-8E8D5B8A24CD}" presName="bkgdShape" presStyleLbl="node1" presStyleIdx="3" presStyleCnt="4"/>
      <dgm:spPr/>
    </dgm:pt>
    <dgm:pt modelId="{432A2639-D7D4-4DB2-B95B-2421147C55F8}" type="pres">
      <dgm:prSet presAssocID="{25E29CD4-224F-4C7E-9419-8E8D5B8A24CD}" presName="nodeTx" presStyleLbl="node1" presStyleIdx="3" presStyleCnt="4">
        <dgm:presLayoutVars>
          <dgm:bulletEnabled val="1"/>
        </dgm:presLayoutVars>
      </dgm:prSet>
      <dgm:spPr/>
    </dgm:pt>
    <dgm:pt modelId="{A48E8270-F23F-432D-A19F-5030C8C33AA5}" type="pres">
      <dgm:prSet presAssocID="{25E29CD4-224F-4C7E-9419-8E8D5B8A24CD}" presName="invisiNode" presStyleLbl="node1" presStyleIdx="3" presStyleCnt="4"/>
      <dgm:spPr/>
    </dgm:pt>
    <dgm:pt modelId="{E825DD10-2B00-4A4A-8513-0E3EED5E43E9}" type="pres">
      <dgm:prSet presAssocID="{25E29CD4-224F-4C7E-9419-8E8D5B8A24CD}" presName="imagNode" presStyleLbl="f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t="-12000" b="-12000"/>
          </a:stretch>
        </a:blipFill>
      </dgm:spPr>
    </dgm:pt>
  </dgm:ptLst>
  <dgm:cxnLst>
    <dgm:cxn modelId="{09800419-A80E-4185-926C-6E019107A427}" type="presOf" srcId="{5ED27123-45FA-4182-ABE7-72856699114B}" destId="{D2F8ABE5-BEF9-4399-B0D5-09EA101390CC}" srcOrd="1" destOrd="0" presId="urn:microsoft.com/office/officeart/2005/8/layout/hList7"/>
    <dgm:cxn modelId="{081C8A5E-5AF0-4DF3-909D-AFBDDC4EFFE7}" type="presOf" srcId="{C4EDEBEE-B4E0-4C9C-B8FF-4BBE469DD43F}" destId="{D5F9535C-61E8-41F2-87FD-A97136C0AB4A}" srcOrd="0" destOrd="0" presId="urn:microsoft.com/office/officeart/2005/8/layout/hList7"/>
    <dgm:cxn modelId="{DE11746A-D190-4718-B747-452D0C7B51AC}" srcId="{8F75052A-3861-4A01-BC66-571A833D8C95}" destId="{066EB4E8-4E53-487F-AE92-C4F693C11156}" srcOrd="2" destOrd="0" parTransId="{27903B78-39ED-46C4-9FBC-ADFEA563B336}" sibTransId="{5FEB074D-008C-46E9-81DC-68E843A9104D}"/>
    <dgm:cxn modelId="{E289AD6C-5F18-4228-A438-40C7A18287EA}" type="presOf" srcId="{45B30528-6109-456E-8D08-FA2F2D23BBC1}" destId="{74083DE3-287C-46F7-9133-8E38D068F15F}" srcOrd="0" destOrd="0" presId="urn:microsoft.com/office/officeart/2005/8/layout/hList7"/>
    <dgm:cxn modelId="{DD4A1E77-344D-44C2-B9E0-724503A04BA5}" type="presOf" srcId="{5ED27123-45FA-4182-ABE7-72856699114B}" destId="{7CF43139-1689-420E-972F-C0359E3E3676}" srcOrd="0" destOrd="0" presId="urn:microsoft.com/office/officeart/2005/8/layout/hList7"/>
    <dgm:cxn modelId="{F065BB82-1BE8-414A-89F3-5414A7B85A37}" srcId="{8F75052A-3861-4A01-BC66-571A833D8C95}" destId="{C2181899-4AAD-47BB-B94C-43EFC6D297C2}" srcOrd="0" destOrd="0" parTransId="{8BD0C338-D46E-4C57-B47B-6F99AE97B6F4}" sibTransId="{C4EDEBEE-B4E0-4C9C-B8FF-4BBE469DD43F}"/>
    <dgm:cxn modelId="{F15B4C90-D98E-42DF-91C7-4502C18B3F64}" type="presOf" srcId="{25E29CD4-224F-4C7E-9419-8E8D5B8A24CD}" destId="{432A2639-D7D4-4DB2-B95B-2421147C55F8}" srcOrd="1" destOrd="0" presId="urn:microsoft.com/office/officeart/2005/8/layout/hList7"/>
    <dgm:cxn modelId="{FFA0B797-F124-412C-B001-B0C218D7E909}" type="presOf" srcId="{8F75052A-3861-4A01-BC66-571A833D8C95}" destId="{4862BD0A-CD3C-441B-92A3-FC109BDDFB2E}" srcOrd="0" destOrd="0" presId="urn:microsoft.com/office/officeart/2005/8/layout/hList7"/>
    <dgm:cxn modelId="{EFFC669C-57E3-48E9-8E11-B638D37678DF}" type="presOf" srcId="{5FEB074D-008C-46E9-81DC-68E843A9104D}" destId="{98F4949F-9FDC-4259-A207-EAF38D3B58CE}" srcOrd="0" destOrd="0" presId="urn:microsoft.com/office/officeart/2005/8/layout/hList7"/>
    <dgm:cxn modelId="{19FA47A2-1460-424B-BDBF-EEC39334CBD4}" type="presOf" srcId="{25E29CD4-224F-4C7E-9419-8E8D5B8A24CD}" destId="{E261A78E-7241-4EEA-AF55-5F0B97EE0BAC}" srcOrd="0" destOrd="0" presId="urn:microsoft.com/office/officeart/2005/8/layout/hList7"/>
    <dgm:cxn modelId="{1F9AAAC3-FAF8-4634-AC51-835ECF52E09D}" type="presOf" srcId="{066EB4E8-4E53-487F-AE92-C4F693C11156}" destId="{75C1E38A-D98F-48A9-A9A4-7D8C389E8701}" srcOrd="0" destOrd="0" presId="urn:microsoft.com/office/officeart/2005/8/layout/hList7"/>
    <dgm:cxn modelId="{3E2F3ACD-FC8C-4E9E-B75E-342888A93B34}" srcId="{8F75052A-3861-4A01-BC66-571A833D8C95}" destId="{5ED27123-45FA-4182-ABE7-72856699114B}" srcOrd="1" destOrd="0" parTransId="{A910DC1E-07A3-46D7-AD6D-1498B7C04954}" sibTransId="{45B30528-6109-456E-8D08-FA2F2D23BBC1}"/>
    <dgm:cxn modelId="{C07512D6-A2FD-4818-BC35-738A2A808B2A}" type="presOf" srcId="{C2181899-4AAD-47BB-B94C-43EFC6D297C2}" destId="{D67FA202-938F-4922-B75F-DB053AD7E6AE}" srcOrd="0" destOrd="0" presId="urn:microsoft.com/office/officeart/2005/8/layout/hList7"/>
    <dgm:cxn modelId="{341229EE-FA8B-4DE1-A38E-13DB538F4D4C}" srcId="{8F75052A-3861-4A01-BC66-571A833D8C95}" destId="{25E29CD4-224F-4C7E-9419-8E8D5B8A24CD}" srcOrd="3" destOrd="0" parTransId="{EEE29D2F-CB5A-4472-9A51-5158283C75AC}" sibTransId="{1B45F204-0F9F-4CC4-9D24-A04E35B752C9}"/>
    <dgm:cxn modelId="{A3DD51F4-8DBD-4459-80CD-74947E8BA3E1}" type="presOf" srcId="{066EB4E8-4E53-487F-AE92-C4F693C11156}" destId="{A817118A-7341-42C1-85F7-36F9848C31E2}" srcOrd="1" destOrd="0" presId="urn:microsoft.com/office/officeart/2005/8/layout/hList7"/>
    <dgm:cxn modelId="{E95780F7-2E07-4362-9CF9-9DC661D53FC9}" type="presOf" srcId="{C2181899-4AAD-47BB-B94C-43EFC6D297C2}" destId="{EC78ED94-3E25-41CB-9544-5B6446565049}" srcOrd="1" destOrd="0" presId="urn:microsoft.com/office/officeart/2005/8/layout/hList7"/>
    <dgm:cxn modelId="{CB6E6644-AB38-47CB-ACAD-654AD83557A0}" type="presParOf" srcId="{4862BD0A-CD3C-441B-92A3-FC109BDDFB2E}" destId="{7030057A-9C0C-4854-9198-05C9C11D7A06}" srcOrd="0" destOrd="0" presId="urn:microsoft.com/office/officeart/2005/8/layout/hList7"/>
    <dgm:cxn modelId="{01F38646-A790-4675-AE83-87CE3F924F99}" type="presParOf" srcId="{4862BD0A-CD3C-441B-92A3-FC109BDDFB2E}" destId="{75FD208F-1798-494D-9733-2D6A526DC290}" srcOrd="1" destOrd="0" presId="urn:microsoft.com/office/officeart/2005/8/layout/hList7"/>
    <dgm:cxn modelId="{82533BB8-4056-49CE-B893-4C3F4121DF7D}" type="presParOf" srcId="{75FD208F-1798-494D-9733-2D6A526DC290}" destId="{0BC59223-BC77-4B6F-9062-6D4EAD6BBF64}" srcOrd="0" destOrd="0" presId="urn:microsoft.com/office/officeart/2005/8/layout/hList7"/>
    <dgm:cxn modelId="{6A8DEF36-1A0F-4B48-BF56-514A0D8C4309}" type="presParOf" srcId="{0BC59223-BC77-4B6F-9062-6D4EAD6BBF64}" destId="{D67FA202-938F-4922-B75F-DB053AD7E6AE}" srcOrd="0" destOrd="0" presId="urn:microsoft.com/office/officeart/2005/8/layout/hList7"/>
    <dgm:cxn modelId="{A22ACAEC-F676-44AE-B94E-1DAA36DF2C0E}" type="presParOf" srcId="{0BC59223-BC77-4B6F-9062-6D4EAD6BBF64}" destId="{EC78ED94-3E25-41CB-9544-5B6446565049}" srcOrd="1" destOrd="0" presId="urn:microsoft.com/office/officeart/2005/8/layout/hList7"/>
    <dgm:cxn modelId="{3E2B4571-98A4-471D-ACB8-DDE6F10024A6}" type="presParOf" srcId="{0BC59223-BC77-4B6F-9062-6D4EAD6BBF64}" destId="{1CCB3794-1E62-4149-8C61-5621C3783146}" srcOrd="2" destOrd="0" presId="urn:microsoft.com/office/officeart/2005/8/layout/hList7"/>
    <dgm:cxn modelId="{250FED56-2C01-4EC3-BFC1-A73072586CC6}" type="presParOf" srcId="{0BC59223-BC77-4B6F-9062-6D4EAD6BBF64}" destId="{3D770AC9-2F9F-434B-B5CC-93DBD7A896DB}" srcOrd="3" destOrd="0" presId="urn:microsoft.com/office/officeart/2005/8/layout/hList7"/>
    <dgm:cxn modelId="{FC581D28-39C5-41DC-842D-4310D0C263C1}" type="presParOf" srcId="{75FD208F-1798-494D-9733-2D6A526DC290}" destId="{D5F9535C-61E8-41F2-87FD-A97136C0AB4A}" srcOrd="1" destOrd="0" presId="urn:microsoft.com/office/officeart/2005/8/layout/hList7"/>
    <dgm:cxn modelId="{5EB58BE7-A8C4-4359-8EA3-FB7488EB23FC}" type="presParOf" srcId="{75FD208F-1798-494D-9733-2D6A526DC290}" destId="{EBA299F4-9097-4B72-8F34-7D6A8BA54040}" srcOrd="2" destOrd="0" presId="urn:microsoft.com/office/officeart/2005/8/layout/hList7"/>
    <dgm:cxn modelId="{BF705243-35E4-467D-956E-25A9F2762C9B}" type="presParOf" srcId="{EBA299F4-9097-4B72-8F34-7D6A8BA54040}" destId="{7CF43139-1689-420E-972F-C0359E3E3676}" srcOrd="0" destOrd="0" presId="urn:microsoft.com/office/officeart/2005/8/layout/hList7"/>
    <dgm:cxn modelId="{6A14C746-FB85-4885-8941-27A05B9C0CBA}" type="presParOf" srcId="{EBA299F4-9097-4B72-8F34-7D6A8BA54040}" destId="{D2F8ABE5-BEF9-4399-B0D5-09EA101390CC}" srcOrd="1" destOrd="0" presId="urn:microsoft.com/office/officeart/2005/8/layout/hList7"/>
    <dgm:cxn modelId="{D2C55D11-5430-4EA1-A472-9C93B13A3027}" type="presParOf" srcId="{EBA299F4-9097-4B72-8F34-7D6A8BA54040}" destId="{401C3A8C-7C80-4149-8CEF-7E95FD529C35}" srcOrd="2" destOrd="0" presId="urn:microsoft.com/office/officeart/2005/8/layout/hList7"/>
    <dgm:cxn modelId="{0E6D9604-95CE-4DC1-869F-AFD57AC38214}" type="presParOf" srcId="{EBA299F4-9097-4B72-8F34-7D6A8BA54040}" destId="{432C92AC-CD48-4D00-A2A7-A7F5D85FF450}" srcOrd="3" destOrd="0" presId="urn:microsoft.com/office/officeart/2005/8/layout/hList7"/>
    <dgm:cxn modelId="{4317A9EC-3C8D-4BA1-B055-9B62B4EB0D57}" type="presParOf" srcId="{75FD208F-1798-494D-9733-2D6A526DC290}" destId="{74083DE3-287C-46F7-9133-8E38D068F15F}" srcOrd="3" destOrd="0" presId="urn:microsoft.com/office/officeart/2005/8/layout/hList7"/>
    <dgm:cxn modelId="{733A9BF3-95A5-40E4-BAE6-178F54A7729A}" type="presParOf" srcId="{75FD208F-1798-494D-9733-2D6A526DC290}" destId="{ADE3AE8D-C831-4C50-B2F4-2D5741F00B23}" srcOrd="4" destOrd="0" presId="urn:microsoft.com/office/officeart/2005/8/layout/hList7"/>
    <dgm:cxn modelId="{55838ADF-FA23-471F-9C52-7923C7224CCE}" type="presParOf" srcId="{ADE3AE8D-C831-4C50-B2F4-2D5741F00B23}" destId="{75C1E38A-D98F-48A9-A9A4-7D8C389E8701}" srcOrd="0" destOrd="0" presId="urn:microsoft.com/office/officeart/2005/8/layout/hList7"/>
    <dgm:cxn modelId="{AF638B3E-30D3-469E-AEF1-CBBEB985FA17}" type="presParOf" srcId="{ADE3AE8D-C831-4C50-B2F4-2D5741F00B23}" destId="{A817118A-7341-42C1-85F7-36F9848C31E2}" srcOrd="1" destOrd="0" presId="urn:microsoft.com/office/officeart/2005/8/layout/hList7"/>
    <dgm:cxn modelId="{D9D5BBE2-F17F-4639-B3C4-066DECFFFA86}" type="presParOf" srcId="{ADE3AE8D-C831-4C50-B2F4-2D5741F00B23}" destId="{259824AD-02FE-4939-970A-27742D17A123}" srcOrd="2" destOrd="0" presId="urn:microsoft.com/office/officeart/2005/8/layout/hList7"/>
    <dgm:cxn modelId="{7ABDD187-2C80-4FF2-B00E-5299328957B9}" type="presParOf" srcId="{ADE3AE8D-C831-4C50-B2F4-2D5741F00B23}" destId="{3FDDC92D-265B-418D-9C0F-2BBB99A998ED}" srcOrd="3" destOrd="0" presId="urn:microsoft.com/office/officeart/2005/8/layout/hList7"/>
    <dgm:cxn modelId="{AC9713D7-32CC-4083-B1A8-411B7473CB43}" type="presParOf" srcId="{75FD208F-1798-494D-9733-2D6A526DC290}" destId="{98F4949F-9FDC-4259-A207-EAF38D3B58CE}" srcOrd="5" destOrd="0" presId="urn:microsoft.com/office/officeart/2005/8/layout/hList7"/>
    <dgm:cxn modelId="{11D12CBF-079A-4EAB-A5B5-D56ADBD4E1DB}" type="presParOf" srcId="{75FD208F-1798-494D-9733-2D6A526DC290}" destId="{1E11F03B-7450-4DDC-A4A7-220BF11DF48E}" srcOrd="6" destOrd="0" presId="urn:microsoft.com/office/officeart/2005/8/layout/hList7"/>
    <dgm:cxn modelId="{F55D11E3-8DD1-466D-AE0F-E42BFA1D3DA7}" type="presParOf" srcId="{1E11F03B-7450-4DDC-A4A7-220BF11DF48E}" destId="{E261A78E-7241-4EEA-AF55-5F0B97EE0BAC}" srcOrd="0" destOrd="0" presId="urn:microsoft.com/office/officeart/2005/8/layout/hList7"/>
    <dgm:cxn modelId="{F65078FF-AA8D-4EA6-A59F-36D51EC28938}" type="presParOf" srcId="{1E11F03B-7450-4DDC-A4A7-220BF11DF48E}" destId="{432A2639-D7D4-4DB2-B95B-2421147C55F8}" srcOrd="1" destOrd="0" presId="urn:microsoft.com/office/officeart/2005/8/layout/hList7"/>
    <dgm:cxn modelId="{6A004FDF-3252-4B2F-8E06-1D9049CF19F2}" type="presParOf" srcId="{1E11F03B-7450-4DDC-A4A7-220BF11DF48E}" destId="{A48E8270-F23F-432D-A19F-5030C8C33AA5}" srcOrd="2" destOrd="0" presId="urn:microsoft.com/office/officeart/2005/8/layout/hList7"/>
    <dgm:cxn modelId="{5BB44B41-D2B4-4845-947E-6C75AE04DEA4}" type="presParOf" srcId="{1E11F03B-7450-4DDC-A4A7-220BF11DF48E}" destId="{E825DD10-2B00-4A4A-8513-0E3EED5E43E9}" srcOrd="3" destOrd="0" presId="urn:microsoft.com/office/officeart/2005/8/layout/hList7"/>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0AE7FE9E-F02C-4D5A-AE9B-B6B4D865F6E4}" type="doc">
      <dgm:prSet loTypeId="urn:microsoft.com/office/officeart/2005/8/layout/process2" loCatId="process" qsTypeId="urn:microsoft.com/office/officeart/2005/8/quickstyle/simple1" qsCatId="simple" csTypeId="urn:microsoft.com/office/officeart/2005/8/colors/accent2_1" csCatId="accent2" phldr="1"/>
      <dgm:spPr/>
    </dgm:pt>
    <dgm:pt modelId="{89840618-74BC-4686-912A-2388C0F34292}">
      <dgm:prSet phldrT="[Text]"/>
      <dgm:spPr>
        <a:solidFill>
          <a:schemeClr val="bg1"/>
        </a:solidFill>
      </dgm:spPr>
      <dgm:t>
        <a:bodyPr/>
        <a:lstStyle/>
        <a:p>
          <a:r>
            <a:rPr lang="en-US" dirty="0"/>
            <a:t>Alzheimer’s disease</a:t>
          </a:r>
        </a:p>
      </dgm:t>
    </dgm:pt>
    <dgm:pt modelId="{DDF0DD18-8F9E-4D7B-BF45-E91876E3E8EC}" type="parTrans" cxnId="{BA85FE64-72ED-4AA6-A74D-58E2F28884E7}">
      <dgm:prSet/>
      <dgm:spPr/>
      <dgm:t>
        <a:bodyPr/>
        <a:lstStyle/>
        <a:p>
          <a:endParaRPr lang="en-US"/>
        </a:p>
      </dgm:t>
    </dgm:pt>
    <dgm:pt modelId="{DA9D0659-F803-4795-B66D-E136CF18C0AA}" type="sibTrans" cxnId="{BA85FE64-72ED-4AA6-A74D-58E2F28884E7}">
      <dgm:prSet/>
      <dgm:spPr/>
      <dgm:t>
        <a:bodyPr/>
        <a:lstStyle/>
        <a:p>
          <a:endParaRPr lang="en-US"/>
        </a:p>
      </dgm:t>
    </dgm:pt>
    <dgm:pt modelId="{6E73FB49-5744-4798-B025-937DF6265482}">
      <dgm:prSet phldrT="[Text]"/>
      <dgm:spPr/>
      <dgm:t>
        <a:bodyPr/>
        <a:lstStyle/>
        <a:p>
          <a:r>
            <a:rPr lang="en-US" dirty="0"/>
            <a:t>Federated Learning</a:t>
          </a:r>
        </a:p>
      </dgm:t>
    </dgm:pt>
    <dgm:pt modelId="{A3BFBA03-78CA-4C38-98C5-95C611D39291}" type="parTrans" cxnId="{C4669FA7-AB2D-4711-B941-35EBCA9617B3}">
      <dgm:prSet/>
      <dgm:spPr/>
      <dgm:t>
        <a:bodyPr/>
        <a:lstStyle/>
        <a:p>
          <a:endParaRPr lang="en-US"/>
        </a:p>
      </dgm:t>
    </dgm:pt>
    <dgm:pt modelId="{121A5FAE-F636-423B-8233-4D5CCFB3F97B}" type="sibTrans" cxnId="{C4669FA7-AB2D-4711-B941-35EBCA9617B3}">
      <dgm:prSet/>
      <dgm:spPr/>
      <dgm:t>
        <a:bodyPr/>
        <a:lstStyle/>
        <a:p>
          <a:endParaRPr lang="en-US"/>
        </a:p>
      </dgm:t>
    </dgm:pt>
    <dgm:pt modelId="{DEAF9FB8-5042-4111-A45A-875621558634}">
      <dgm:prSet phldrT="[Text]"/>
      <dgm:spPr/>
      <dgm:t>
        <a:bodyPr/>
        <a:lstStyle/>
        <a:p>
          <a:r>
            <a:rPr lang="en-US" dirty="0"/>
            <a:t>Neural Networks</a:t>
          </a:r>
        </a:p>
      </dgm:t>
    </dgm:pt>
    <dgm:pt modelId="{ABA4F9FA-A4AF-4F43-893A-B8C076C86395}" type="parTrans" cxnId="{F4541F6C-A5F4-4EE2-810A-68D2E617A34E}">
      <dgm:prSet/>
      <dgm:spPr/>
      <dgm:t>
        <a:bodyPr/>
        <a:lstStyle/>
        <a:p>
          <a:endParaRPr lang="en-US"/>
        </a:p>
      </dgm:t>
    </dgm:pt>
    <dgm:pt modelId="{9027EE97-BF27-4FD9-8085-5A420C409916}" type="sibTrans" cxnId="{F4541F6C-A5F4-4EE2-810A-68D2E617A34E}">
      <dgm:prSet/>
      <dgm:spPr/>
      <dgm:t>
        <a:bodyPr/>
        <a:lstStyle/>
        <a:p>
          <a:endParaRPr lang="en-US"/>
        </a:p>
      </dgm:t>
    </dgm:pt>
    <dgm:pt modelId="{7F9BD62F-7B6A-4885-8AF6-A371FA569AF2}">
      <dgm:prSet phldrT="[Text]"/>
      <dgm:spPr/>
      <dgm:t>
        <a:bodyPr/>
        <a:lstStyle/>
        <a:p>
          <a:r>
            <a:rPr lang="en-US" dirty="0"/>
            <a:t>Vision Transformers</a:t>
          </a:r>
        </a:p>
      </dgm:t>
    </dgm:pt>
    <dgm:pt modelId="{EF09AE3D-F380-4FC1-91F1-5F4F1D220B01}" type="parTrans" cxnId="{D5962F1B-D2D8-47C5-898A-90AA1B00F52C}">
      <dgm:prSet/>
      <dgm:spPr/>
      <dgm:t>
        <a:bodyPr/>
        <a:lstStyle/>
        <a:p>
          <a:endParaRPr lang="en-US"/>
        </a:p>
      </dgm:t>
    </dgm:pt>
    <dgm:pt modelId="{343954F9-D592-4AFF-89B3-E1C1DA52D9E9}" type="sibTrans" cxnId="{D5962F1B-D2D8-47C5-898A-90AA1B00F52C}">
      <dgm:prSet/>
      <dgm:spPr/>
      <dgm:t>
        <a:bodyPr/>
        <a:lstStyle/>
        <a:p>
          <a:endParaRPr lang="en-US"/>
        </a:p>
      </dgm:t>
    </dgm:pt>
    <dgm:pt modelId="{2ACC7242-E9D7-40AF-B0D3-425B60984878}">
      <dgm:prSet phldrT="[Text]"/>
      <dgm:spPr>
        <a:solidFill>
          <a:srgbClr val="FFFFFF"/>
        </a:solidFill>
      </dgm:spPr>
      <dgm:t>
        <a:bodyPr/>
        <a:lstStyle/>
        <a:p>
          <a:r>
            <a:rPr lang="en-US" dirty="0"/>
            <a:t>Different Robustness Approaches</a:t>
          </a:r>
        </a:p>
      </dgm:t>
    </dgm:pt>
    <dgm:pt modelId="{531B5185-12E2-450D-9FF7-BB42E5099C9C}" type="parTrans" cxnId="{127D4C89-8D6D-4FF1-B964-1C8C2F074292}">
      <dgm:prSet/>
      <dgm:spPr/>
      <dgm:t>
        <a:bodyPr/>
        <a:lstStyle/>
        <a:p>
          <a:endParaRPr lang="en-US"/>
        </a:p>
      </dgm:t>
    </dgm:pt>
    <dgm:pt modelId="{8E8CFFB3-ACC2-4794-BE71-AAC48A5FCBCB}" type="sibTrans" cxnId="{127D4C89-8D6D-4FF1-B964-1C8C2F074292}">
      <dgm:prSet/>
      <dgm:spPr/>
      <dgm:t>
        <a:bodyPr/>
        <a:lstStyle/>
        <a:p>
          <a:endParaRPr lang="en-US"/>
        </a:p>
      </dgm:t>
    </dgm:pt>
    <dgm:pt modelId="{7D0F501E-A4F8-4169-ADE0-610037ACC1B8}">
      <dgm:prSet phldrT="[Text]"/>
      <dgm:spPr>
        <a:solidFill>
          <a:srgbClr val="DAF5FA"/>
        </a:solidFill>
      </dgm:spPr>
      <dgm:t>
        <a:bodyPr/>
        <a:lstStyle/>
        <a:p>
          <a:r>
            <a:rPr lang="en-US" dirty="0"/>
            <a:t>Our results</a:t>
          </a:r>
        </a:p>
      </dgm:t>
    </dgm:pt>
    <dgm:pt modelId="{BB25CE96-F05A-47B0-A4B6-06665A7A7EC6}" type="parTrans" cxnId="{BB843836-4C16-4A49-9A38-042D04DFC946}">
      <dgm:prSet/>
      <dgm:spPr/>
      <dgm:t>
        <a:bodyPr/>
        <a:lstStyle/>
        <a:p>
          <a:endParaRPr lang="en-US"/>
        </a:p>
      </dgm:t>
    </dgm:pt>
    <dgm:pt modelId="{F3C179BA-8D4E-4EE0-AFA3-BC78BBC04287}" type="sibTrans" cxnId="{BB843836-4C16-4A49-9A38-042D04DFC946}">
      <dgm:prSet/>
      <dgm:spPr/>
      <dgm:t>
        <a:bodyPr/>
        <a:lstStyle/>
        <a:p>
          <a:endParaRPr lang="en-US"/>
        </a:p>
      </dgm:t>
    </dgm:pt>
    <dgm:pt modelId="{06277814-4E44-4C7D-AA4F-78E63551258A}">
      <dgm:prSet phldrT="[Text]"/>
      <dgm:spPr>
        <a:solidFill>
          <a:srgbClr val="FFFFFF"/>
        </a:solidFill>
      </dgm:spPr>
      <dgm:t>
        <a:bodyPr/>
        <a:lstStyle/>
        <a:p>
          <a:r>
            <a:rPr lang="en-US" dirty="0"/>
            <a:t>Robustness in FL</a:t>
          </a:r>
        </a:p>
      </dgm:t>
    </dgm:pt>
    <dgm:pt modelId="{DA5F2BCD-236F-4D36-BD7A-8067CDDC538F}" type="parTrans" cxnId="{D004D7AC-2E56-4F6D-B122-65CDFD858F67}">
      <dgm:prSet/>
      <dgm:spPr/>
      <dgm:t>
        <a:bodyPr/>
        <a:lstStyle/>
        <a:p>
          <a:endParaRPr lang="en-US"/>
        </a:p>
      </dgm:t>
    </dgm:pt>
    <dgm:pt modelId="{A9C82BEA-0A46-4935-8710-1A76195078D0}" type="sibTrans" cxnId="{D004D7AC-2E56-4F6D-B122-65CDFD858F67}">
      <dgm:prSet/>
      <dgm:spPr/>
      <dgm:t>
        <a:bodyPr/>
        <a:lstStyle/>
        <a:p>
          <a:endParaRPr lang="en-US"/>
        </a:p>
      </dgm:t>
    </dgm:pt>
    <dgm:pt modelId="{C0EBD9AF-A8F0-4A9B-97D6-2170B64A0287}" type="pres">
      <dgm:prSet presAssocID="{0AE7FE9E-F02C-4D5A-AE9B-B6B4D865F6E4}" presName="linearFlow" presStyleCnt="0">
        <dgm:presLayoutVars>
          <dgm:resizeHandles val="exact"/>
        </dgm:presLayoutVars>
      </dgm:prSet>
      <dgm:spPr/>
    </dgm:pt>
    <dgm:pt modelId="{BC6379FE-C220-4205-8390-B3C97FEE8CE3}" type="pres">
      <dgm:prSet presAssocID="{89840618-74BC-4686-912A-2388C0F34292}" presName="node" presStyleLbl="node1" presStyleIdx="0" presStyleCnt="7">
        <dgm:presLayoutVars>
          <dgm:bulletEnabled val="1"/>
        </dgm:presLayoutVars>
      </dgm:prSet>
      <dgm:spPr/>
    </dgm:pt>
    <dgm:pt modelId="{57D69A58-F23D-4437-8355-4AB8EDC9CE6D}" type="pres">
      <dgm:prSet presAssocID="{DA9D0659-F803-4795-B66D-E136CF18C0AA}" presName="sibTrans" presStyleLbl="sibTrans2D1" presStyleIdx="0" presStyleCnt="6"/>
      <dgm:spPr/>
    </dgm:pt>
    <dgm:pt modelId="{069D0BF4-B690-4BC9-A15C-E91F456DAC12}" type="pres">
      <dgm:prSet presAssocID="{DA9D0659-F803-4795-B66D-E136CF18C0AA}" presName="connectorText" presStyleLbl="sibTrans2D1" presStyleIdx="0" presStyleCnt="6"/>
      <dgm:spPr/>
    </dgm:pt>
    <dgm:pt modelId="{4F4F7845-7A9B-40B1-8F2E-1F7D91C66408}" type="pres">
      <dgm:prSet presAssocID="{6E73FB49-5744-4798-B025-937DF6265482}" presName="node" presStyleLbl="node1" presStyleIdx="1" presStyleCnt="7">
        <dgm:presLayoutVars>
          <dgm:bulletEnabled val="1"/>
        </dgm:presLayoutVars>
      </dgm:prSet>
      <dgm:spPr/>
    </dgm:pt>
    <dgm:pt modelId="{3363A0CC-60EB-4E3D-8106-EBD576DA1B16}" type="pres">
      <dgm:prSet presAssocID="{121A5FAE-F636-423B-8233-4D5CCFB3F97B}" presName="sibTrans" presStyleLbl="sibTrans2D1" presStyleIdx="1" presStyleCnt="6"/>
      <dgm:spPr/>
    </dgm:pt>
    <dgm:pt modelId="{D97F9335-A0D2-4EFD-82BE-41DB8485567A}" type="pres">
      <dgm:prSet presAssocID="{121A5FAE-F636-423B-8233-4D5CCFB3F97B}" presName="connectorText" presStyleLbl="sibTrans2D1" presStyleIdx="1" presStyleCnt="6"/>
      <dgm:spPr/>
    </dgm:pt>
    <dgm:pt modelId="{183649BC-814A-4837-BD2C-A01F84952BA8}" type="pres">
      <dgm:prSet presAssocID="{DEAF9FB8-5042-4111-A45A-875621558634}" presName="node" presStyleLbl="node1" presStyleIdx="2" presStyleCnt="7">
        <dgm:presLayoutVars>
          <dgm:bulletEnabled val="1"/>
        </dgm:presLayoutVars>
      </dgm:prSet>
      <dgm:spPr/>
    </dgm:pt>
    <dgm:pt modelId="{96A77E21-7CDB-4EB1-91FE-B93C20B5B7B0}" type="pres">
      <dgm:prSet presAssocID="{9027EE97-BF27-4FD9-8085-5A420C409916}" presName="sibTrans" presStyleLbl="sibTrans2D1" presStyleIdx="2" presStyleCnt="6"/>
      <dgm:spPr/>
    </dgm:pt>
    <dgm:pt modelId="{4DAF5FBC-28D7-433B-A83F-4DCD0F0BF88B}" type="pres">
      <dgm:prSet presAssocID="{9027EE97-BF27-4FD9-8085-5A420C409916}" presName="connectorText" presStyleLbl="sibTrans2D1" presStyleIdx="2" presStyleCnt="6"/>
      <dgm:spPr/>
    </dgm:pt>
    <dgm:pt modelId="{390AC714-4882-4D38-956C-4BEB45883C75}" type="pres">
      <dgm:prSet presAssocID="{7F9BD62F-7B6A-4885-8AF6-A371FA569AF2}" presName="node" presStyleLbl="node1" presStyleIdx="3" presStyleCnt="7">
        <dgm:presLayoutVars>
          <dgm:bulletEnabled val="1"/>
        </dgm:presLayoutVars>
      </dgm:prSet>
      <dgm:spPr/>
    </dgm:pt>
    <dgm:pt modelId="{F208BD6B-79D2-4BB2-927E-187AAE405154}" type="pres">
      <dgm:prSet presAssocID="{343954F9-D592-4AFF-89B3-E1C1DA52D9E9}" presName="sibTrans" presStyleLbl="sibTrans2D1" presStyleIdx="3" presStyleCnt="6"/>
      <dgm:spPr/>
    </dgm:pt>
    <dgm:pt modelId="{34AEB680-342B-41CD-B1E8-B2B6FAE78B38}" type="pres">
      <dgm:prSet presAssocID="{343954F9-D592-4AFF-89B3-E1C1DA52D9E9}" presName="connectorText" presStyleLbl="sibTrans2D1" presStyleIdx="3" presStyleCnt="6"/>
      <dgm:spPr/>
    </dgm:pt>
    <dgm:pt modelId="{8EF10C74-B4AE-4190-80BB-7A6B4AC1D9D4}" type="pres">
      <dgm:prSet presAssocID="{06277814-4E44-4C7D-AA4F-78E63551258A}" presName="node" presStyleLbl="node1" presStyleIdx="4" presStyleCnt="7">
        <dgm:presLayoutVars>
          <dgm:bulletEnabled val="1"/>
        </dgm:presLayoutVars>
      </dgm:prSet>
      <dgm:spPr/>
    </dgm:pt>
    <dgm:pt modelId="{53D423B3-DD31-4BAC-9E2E-5792A23C91DF}" type="pres">
      <dgm:prSet presAssocID="{A9C82BEA-0A46-4935-8710-1A76195078D0}" presName="sibTrans" presStyleLbl="sibTrans2D1" presStyleIdx="4" presStyleCnt="6"/>
      <dgm:spPr/>
    </dgm:pt>
    <dgm:pt modelId="{6421271E-1A95-42B2-8739-27911F170330}" type="pres">
      <dgm:prSet presAssocID="{A9C82BEA-0A46-4935-8710-1A76195078D0}" presName="connectorText" presStyleLbl="sibTrans2D1" presStyleIdx="4" presStyleCnt="6"/>
      <dgm:spPr/>
    </dgm:pt>
    <dgm:pt modelId="{3B3DEBA9-9621-41BB-A74D-6B4B9F324479}" type="pres">
      <dgm:prSet presAssocID="{2ACC7242-E9D7-40AF-B0D3-425B60984878}" presName="node" presStyleLbl="node1" presStyleIdx="5" presStyleCnt="7">
        <dgm:presLayoutVars>
          <dgm:bulletEnabled val="1"/>
        </dgm:presLayoutVars>
      </dgm:prSet>
      <dgm:spPr/>
    </dgm:pt>
    <dgm:pt modelId="{703967FD-7EC4-427E-8831-36D4E7593911}" type="pres">
      <dgm:prSet presAssocID="{8E8CFFB3-ACC2-4794-BE71-AAC48A5FCBCB}" presName="sibTrans" presStyleLbl="sibTrans2D1" presStyleIdx="5" presStyleCnt="6"/>
      <dgm:spPr/>
    </dgm:pt>
    <dgm:pt modelId="{1DD51302-4672-4753-8F42-32F19C7B514A}" type="pres">
      <dgm:prSet presAssocID="{8E8CFFB3-ACC2-4794-BE71-AAC48A5FCBCB}" presName="connectorText" presStyleLbl="sibTrans2D1" presStyleIdx="5" presStyleCnt="6"/>
      <dgm:spPr/>
    </dgm:pt>
    <dgm:pt modelId="{5C859DAD-F754-408D-934A-6C8F0763DAE9}" type="pres">
      <dgm:prSet presAssocID="{7D0F501E-A4F8-4169-ADE0-610037ACC1B8}" presName="node" presStyleLbl="node1" presStyleIdx="6" presStyleCnt="7">
        <dgm:presLayoutVars>
          <dgm:bulletEnabled val="1"/>
        </dgm:presLayoutVars>
      </dgm:prSet>
      <dgm:spPr/>
    </dgm:pt>
  </dgm:ptLst>
  <dgm:cxnLst>
    <dgm:cxn modelId="{FA886C03-79B6-459E-A5C6-4903EE12A165}" type="presOf" srcId="{6E73FB49-5744-4798-B025-937DF6265482}" destId="{4F4F7845-7A9B-40B1-8F2E-1F7D91C66408}" srcOrd="0" destOrd="0" presId="urn:microsoft.com/office/officeart/2005/8/layout/process2"/>
    <dgm:cxn modelId="{06DE4A0A-6FAD-43F0-B6A0-1A8E5DDA17F5}" type="presOf" srcId="{8E8CFFB3-ACC2-4794-BE71-AAC48A5FCBCB}" destId="{1DD51302-4672-4753-8F42-32F19C7B514A}" srcOrd="1" destOrd="0" presId="urn:microsoft.com/office/officeart/2005/8/layout/process2"/>
    <dgm:cxn modelId="{E1D60E0C-2AA2-4413-BB62-2D8B44AF2ADB}" type="presOf" srcId="{06277814-4E44-4C7D-AA4F-78E63551258A}" destId="{8EF10C74-B4AE-4190-80BB-7A6B4AC1D9D4}" srcOrd="0" destOrd="0" presId="urn:microsoft.com/office/officeart/2005/8/layout/process2"/>
    <dgm:cxn modelId="{F2B63510-38EA-4B05-ADEF-AB7F58F35030}" type="presOf" srcId="{9027EE97-BF27-4FD9-8085-5A420C409916}" destId="{4DAF5FBC-28D7-433B-A83F-4DCD0F0BF88B}" srcOrd="1" destOrd="0" presId="urn:microsoft.com/office/officeart/2005/8/layout/process2"/>
    <dgm:cxn modelId="{5779B711-938F-4D6E-8B56-75BA7E8FA3F8}" type="presOf" srcId="{89840618-74BC-4686-912A-2388C0F34292}" destId="{BC6379FE-C220-4205-8390-B3C97FEE8CE3}" srcOrd="0" destOrd="0" presId="urn:microsoft.com/office/officeart/2005/8/layout/process2"/>
    <dgm:cxn modelId="{A241381A-6FD2-4543-B4C1-AFDB4492AE0B}" type="presOf" srcId="{9027EE97-BF27-4FD9-8085-5A420C409916}" destId="{96A77E21-7CDB-4EB1-91FE-B93C20B5B7B0}" srcOrd="0" destOrd="0" presId="urn:microsoft.com/office/officeart/2005/8/layout/process2"/>
    <dgm:cxn modelId="{D5962F1B-D2D8-47C5-898A-90AA1B00F52C}" srcId="{0AE7FE9E-F02C-4D5A-AE9B-B6B4D865F6E4}" destId="{7F9BD62F-7B6A-4885-8AF6-A371FA569AF2}" srcOrd="3" destOrd="0" parTransId="{EF09AE3D-F380-4FC1-91F1-5F4F1D220B01}" sibTransId="{343954F9-D592-4AFF-89B3-E1C1DA52D9E9}"/>
    <dgm:cxn modelId="{D9715F35-62CE-47EC-B034-26FCE46999AE}" type="presOf" srcId="{A9C82BEA-0A46-4935-8710-1A76195078D0}" destId="{53D423B3-DD31-4BAC-9E2E-5792A23C91DF}" srcOrd="0" destOrd="0" presId="urn:microsoft.com/office/officeart/2005/8/layout/process2"/>
    <dgm:cxn modelId="{BB843836-4C16-4A49-9A38-042D04DFC946}" srcId="{0AE7FE9E-F02C-4D5A-AE9B-B6B4D865F6E4}" destId="{7D0F501E-A4F8-4169-ADE0-610037ACC1B8}" srcOrd="6" destOrd="0" parTransId="{BB25CE96-F05A-47B0-A4B6-06665A7A7EC6}" sibTransId="{F3C179BA-8D4E-4EE0-AFA3-BC78BBC04287}"/>
    <dgm:cxn modelId="{BA85FE64-72ED-4AA6-A74D-58E2F28884E7}" srcId="{0AE7FE9E-F02C-4D5A-AE9B-B6B4D865F6E4}" destId="{89840618-74BC-4686-912A-2388C0F34292}" srcOrd="0" destOrd="0" parTransId="{DDF0DD18-8F9E-4D7B-BF45-E91876E3E8EC}" sibTransId="{DA9D0659-F803-4795-B66D-E136CF18C0AA}"/>
    <dgm:cxn modelId="{F4541F6C-A5F4-4EE2-810A-68D2E617A34E}" srcId="{0AE7FE9E-F02C-4D5A-AE9B-B6B4D865F6E4}" destId="{DEAF9FB8-5042-4111-A45A-875621558634}" srcOrd="2" destOrd="0" parTransId="{ABA4F9FA-A4AF-4F43-893A-B8C076C86395}" sibTransId="{9027EE97-BF27-4FD9-8085-5A420C409916}"/>
    <dgm:cxn modelId="{EAFD9D53-1D34-4E53-9B45-8D6E416A3074}" type="presOf" srcId="{343954F9-D592-4AFF-89B3-E1C1DA52D9E9}" destId="{F208BD6B-79D2-4BB2-927E-187AAE405154}" srcOrd="0" destOrd="0" presId="urn:microsoft.com/office/officeart/2005/8/layout/process2"/>
    <dgm:cxn modelId="{17C8747F-93D0-4744-8C7B-A97B1DB82832}" type="presOf" srcId="{7F9BD62F-7B6A-4885-8AF6-A371FA569AF2}" destId="{390AC714-4882-4D38-956C-4BEB45883C75}" srcOrd="0" destOrd="0" presId="urn:microsoft.com/office/officeart/2005/8/layout/process2"/>
    <dgm:cxn modelId="{25083C89-8385-4513-89B6-799052917117}" type="presOf" srcId="{121A5FAE-F636-423B-8233-4D5CCFB3F97B}" destId="{D97F9335-A0D2-4EFD-82BE-41DB8485567A}" srcOrd="1" destOrd="0" presId="urn:microsoft.com/office/officeart/2005/8/layout/process2"/>
    <dgm:cxn modelId="{127D4C89-8D6D-4FF1-B964-1C8C2F074292}" srcId="{0AE7FE9E-F02C-4D5A-AE9B-B6B4D865F6E4}" destId="{2ACC7242-E9D7-40AF-B0D3-425B60984878}" srcOrd="5" destOrd="0" parTransId="{531B5185-12E2-450D-9FF7-BB42E5099C9C}" sibTransId="{8E8CFFB3-ACC2-4794-BE71-AAC48A5FCBCB}"/>
    <dgm:cxn modelId="{C4669FA7-AB2D-4711-B941-35EBCA9617B3}" srcId="{0AE7FE9E-F02C-4D5A-AE9B-B6B4D865F6E4}" destId="{6E73FB49-5744-4798-B025-937DF6265482}" srcOrd="1" destOrd="0" parTransId="{A3BFBA03-78CA-4C38-98C5-95C611D39291}" sibTransId="{121A5FAE-F636-423B-8233-4D5CCFB3F97B}"/>
    <dgm:cxn modelId="{7A1E01AB-BDB6-4CF2-A6CF-D6A96A978FA8}" type="presOf" srcId="{0AE7FE9E-F02C-4D5A-AE9B-B6B4D865F6E4}" destId="{C0EBD9AF-A8F0-4A9B-97D6-2170B64A0287}" srcOrd="0" destOrd="0" presId="urn:microsoft.com/office/officeart/2005/8/layout/process2"/>
    <dgm:cxn modelId="{D004D7AC-2E56-4F6D-B122-65CDFD858F67}" srcId="{0AE7FE9E-F02C-4D5A-AE9B-B6B4D865F6E4}" destId="{06277814-4E44-4C7D-AA4F-78E63551258A}" srcOrd="4" destOrd="0" parTransId="{DA5F2BCD-236F-4D36-BD7A-8067CDDC538F}" sibTransId="{A9C82BEA-0A46-4935-8710-1A76195078D0}"/>
    <dgm:cxn modelId="{9EA414AF-83CE-419F-A617-7652B647658D}" type="presOf" srcId="{DA9D0659-F803-4795-B66D-E136CF18C0AA}" destId="{069D0BF4-B690-4BC9-A15C-E91F456DAC12}" srcOrd="1" destOrd="0" presId="urn:microsoft.com/office/officeart/2005/8/layout/process2"/>
    <dgm:cxn modelId="{F36ED2C5-058A-4948-95D0-C7C62FE9DD04}" type="presOf" srcId="{A9C82BEA-0A46-4935-8710-1A76195078D0}" destId="{6421271E-1A95-42B2-8739-27911F170330}" srcOrd="1" destOrd="0" presId="urn:microsoft.com/office/officeart/2005/8/layout/process2"/>
    <dgm:cxn modelId="{E3F6F5D9-F68E-479D-A7E2-28CA391DEFB6}" type="presOf" srcId="{DA9D0659-F803-4795-B66D-E136CF18C0AA}" destId="{57D69A58-F23D-4437-8355-4AB8EDC9CE6D}" srcOrd="0" destOrd="0" presId="urn:microsoft.com/office/officeart/2005/8/layout/process2"/>
    <dgm:cxn modelId="{97F591DB-2182-4895-AED0-58B12BF03264}" type="presOf" srcId="{7D0F501E-A4F8-4169-ADE0-610037ACC1B8}" destId="{5C859DAD-F754-408D-934A-6C8F0763DAE9}" srcOrd="0" destOrd="0" presId="urn:microsoft.com/office/officeart/2005/8/layout/process2"/>
    <dgm:cxn modelId="{3C18AEDD-676C-4D31-9327-A302A62EBD80}" type="presOf" srcId="{343954F9-D592-4AFF-89B3-E1C1DA52D9E9}" destId="{34AEB680-342B-41CD-B1E8-B2B6FAE78B38}" srcOrd="1" destOrd="0" presId="urn:microsoft.com/office/officeart/2005/8/layout/process2"/>
    <dgm:cxn modelId="{FB6760ED-7272-4FBF-AFE9-6D57617C9620}" type="presOf" srcId="{DEAF9FB8-5042-4111-A45A-875621558634}" destId="{183649BC-814A-4837-BD2C-A01F84952BA8}" srcOrd="0" destOrd="0" presId="urn:microsoft.com/office/officeart/2005/8/layout/process2"/>
    <dgm:cxn modelId="{D63CB5F2-9A6D-4358-8904-97B1FD2B8616}" type="presOf" srcId="{8E8CFFB3-ACC2-4794-BE71-AAC48A5FCBCB}" destId="{703967FD-7EC4-427E-8831-36D4E7593911}" srcOrd="0" destOrd="0" presId="urn:microsoft.com/office/officeart/2005/8/layout/process2"/>
    <dgm:cxn modelId="{431971F7-1379-4583-A3F6-447876D12F30}" type="presOf" srcId="{2ACC7242-E9D7-40AF-B0D3-425B60984878}" destId="{3B3DEBA9-9621-41BB-A74D-6B4B9F324479}" srcOrd="0" destOrd="0" presId="urn:microsoft.com/office/officeart/2005/8/layout/process2"/>
    <dgm:cxn modelId="{6D3DF6F7-276E-4665-951D-FB3A5E419397}" type="presOf" srcId="{121A5FAE-F636-423B-8233-4D5CCFB3F97B}" destId="{3363A0CC-60EB-4E3D-8106-EBD576DA1B16}" srcOrd="0" destOrd="0" presId="urn:microsoft.com/office/officeart/2005/8/layout/process2"/>
    <dgm:cxn modelId="{14974EE9-FA23-4B47-82B9-C4D35FA2326A}" type="presParOf" srcId="{C0EBD9AF-A8F0-4A9B-97D6-2170B64A0287}" destId="{BC6379FE-C220-4205-8390-B3C97FEE8CE3}" srcOrd="0" destOrd="0" presId="urn:microsoft.com/office/officeart/2005/8/layout/process2"/>
    <dgm:cxn modelId="{DC76A459-B49C-4D14-8D3D-17E6FAFB4ED9}" type="presParOf" srcId="{C0EBD9AF-A8F0-4A9B-97D6-2170B64A0287}" destId="{57D69A58-F23D-4437-8355-4AB8EDC9CE6D}" srcOrd="1" destOrd="0" presId="urn:microsoft.com/office/officeart/2005/8/layout/process2"/>
    <dgm:cxn modelId="{96191D6C-F805-4198-9368-4A8AA687BDB5}" type="presParOf" srcId="{57D69A58-F23D-4437-8355-4AB8EDC9CE6D}" destId="{069D0BF4-B690-4BC9-A15C-E91F456DAC12}" srcOrd="0" destOrd="0" presId="urn:microsoft.com/office/officeart/2005/8/layout/process2"/>
    <dgm:cxn modelId="{2BDF56AC-BF8E-4F24-B9AA-F081DF16A89A}" type="presParOf" srcId="{C0EBD9AF-A8F0-4A9B-97D6-2170B64A0287}" destId="{4F4F7845-7A9B-40B1-8F2E-1F7D91C66408}" srcOrd="2" destOrd="0" presId="urn:microsoft.com/office/officeart/2005/8/layout/process2"/>
    <dgm:cxn modelId="{110A0E7C-6466-4714-B98E-021226D485A6}" type="presParOf" srcId="{C0EBD9AF-A8F0-4A9B-97D6-2170B64A0287}" destId="{3363A0CC-60EB-4E3D-8106-EBD576DA1B16}" srcOrd="3" destOrd="0" presId="urn:microsoft.com/office/officeart/2005/8/layout/process2"/>
    <dgm:cxn modelId="{3ED64D87-B6B3-4D3B-B659-C4587A9D82A5}" type="presParOf" srcId="{3363A0CC-60EB-4E3D-8106-EBD576DA1B16}" destId="{D97F9335-A0D2-4EFD-82BE-41DB8485567A}" srcOrd="0" destOrd="0" presId="urn:microsoft.com/office/officeart/2005/8/layout/process2"/>
    <dgm:cxn modelId="{5E789EDB-6550-46BB-A7D7-34D4EA6924C7}" type="presParOf" srcId="{C0EBD9AF-A8F0-4A9B-97D6-2170B64A0287}" destId="{183649BC-814A-4837-BD2C-A01F84952BA8}" srcOrd="4" destOrd="0" presId="urn:microsoft.com/office/officeart/2005/8/layout/process2"/>
    <dgm:cxn modelId="{DC480237-37A5-4460-8B58-26F5BBB73217}" type="presParOf" srcId="{C0EBD9AF-A8F0-4A9B-97D6-2170B64A0287}" destId="{96A77E21-7CDB-4EB1-91FE-B93C20B5B7B0}" srcOrd="5" destOrd="0" presId="urn:microsoft.com/office/officeart/2005/8/layout/process2"/>
    <dgm:cxn modelId="{4082548C-7D5F-4FFF-BE03-08A0DD9920F7}" type="presParOf" srcId="{96A77E21-7CDB-4EB1-91FE-B93C20B5B7B0}" destId="{4DAF5FBC-28D7-433B-A83F-4DCD0F0BF88B}" srcOrd="0" destOrd="0" presId="urn:microsoft.com/office/officeart/2005/8/layout/process2"/>
    <dgm:cxn modelId="{362CE7C4-B69B-44EA-A3C3-F5181F54E8E6}" type="presParOf" srcId="{C0EBD9AF-A8F0-4A9B-97D6-2170B64A0287}" destId="{390AC714-4882-4D38-956C-4BEB45883C75}" srcOrd="6" destOrd="0" presId="urn:microsoft.com/office/officeart/2005/8/layout/process2"/>
    <dgm:cxn modelId="{23A066D2-6C8B-422D-BF36-8CDBDD646891}" type="presParOf" srcId="{C0EBD9AF-A8F0-4A9B-97D6-2170B64A0287}" destId="{F208BD6B-79D2-4BB2-927E-187AAE405154}" srcOrd="7" destOrd="0" presId="urn:microsoft.com/office/officeart/2005/8/layout/process2"/>
    <dgm:cxn modelId="{D2D2B4C7-2E36-40D9-A470-A388680C774F}" type="presParOf" srcId="{F208BD6B-79D2-4BB2-927E-187AAE405154}" destId="{34AEB680-342B-41CD-B1E8-B2B6FAE78B38}" srcOrd="0" destOrd="0" presId="urn:microsoft.com/office/officeart/2005/8/layout/process2"/>
    <dgm:cxn modelId="{D516F73E-9677-4353-AFE8-2451153E6139}" type="presParOf" srcId="{C0EBD9AF-A8F0-4A9B-97D6-2170B64A0287}" destId="{8EF10C74-B4AE-4190-80BB-7A6B4AC1D9D4}" srcOrd="8" destOrd="0" presId="urn:microsoft.com/office/officeart/2005/8/layout/process2"/>
    <dgm:cxn modelId="{AC3DBB15-D704-4F5D-B34B-92F952451E1B}" type="presParOf" srcId="{C0EBD9AF-A8F0-4A9B-97D6-2170B64A0287}" destId="{53D423B3-DD31-4BAC-9E2E-5792A23C91DF}" srcOrd="9" destOrd="0" presId="urn:microsoft.com/office/officeart/2005/8/layout/process2"/>
    <dgm:cxn modelId="{45DEB160-531A-45C8-BF15-6A67D6EF3ECA}" type="presParOf" srcId="{53D423B3-DD31-4BAC-9E2E-5792A23C91DF}" destId="{6421271E-1A95-42B2-8739-27911F170330}" srcOrd="0" destOrd="0" presId="urn:microsoft.com/office/officeart/2005/8/layout/process2"/>
    <dgm:cxn modelId="{5771CFCC-E7F2-46E3-A953-6AA8B151235C}" type="presParOf" srcId="{C0EBD9AF-A8F0-4A9B-97D6-2170B64A0287}" destId="{3B3DEBA9-9621-41BB-A74D-6B4B9F324479}" srcOrd="10" destOrd="0" presId="urn:microsoft.com/office/officeart/2005/8/layout/process2"/>
    <dgm:cxn modelId="{007B5A7D-2F97-4F43-A2D2-7B62FBF99BEC}" type="presParOf" srcId="{C0EBD9AF-A8F0-4A9B-97D6-2170B64A0287}" destId="{703967FD-7EC4-427E-8831-36D4E7593911}" srcOrd="11" destOrd="0" presId="urn:microsoft.com/office/officeart/2005/8/layout/process2"/>
    <dgm:cxn modelId="{F9DF6459-DC4F-45B2-B77D-D3E74DE7ACEF}" type="presParOf" srcId="{703967FD-7EC4-427E-8831-36D4E7593911}" destId="{1DD51302-4672-4753-8F42-32F19C7B514A}" srcOrd="0" destOrd="0" presId="urn:microsoft.com/office/officeart/2005/8/layout/process2"/>
    <dgm:cxn modelId="{7C9CC505-044A-4372-B81C-3778CB318727}" type="presParOf" srcId="{C0EBD9AF-A8F0-4A9B-97D6-2170B64A0287}" destId="{5C859DAD-F754-408D-934A-6C8F0763DAE9}" srcOrd="12" destOrd="0" presId="urn:microsoft.com/office/officeart/2005/8/layout/process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AE7FE9E-F02C-4D5A-AE9B-B6B4D865F6E4}" type="doc">
      <dgm:prSet loTypeId="urn:microsoft.com/office/officeart/2005/8/layout/process2" loCatId="process" qsTypeId="urn:microsoft.com/office/officeart/2005/8/quickstyle/simple1" qsCatId="simple" csTypeId="urn:microsoft.com/office/officeart/2005/8/colors/accent2_1" csCatId="accent2" phldr="1"/>
      <dgm:spPr/>
    </dgm:pt>
    <dgm:pt modelId="{89840618-74BC-4686-912A-2388C0F34292}">
      <dgm:prSet phldrT="[Text]"/>
      <dgm:spPr>
        <a:solidFill>
          <a:srgbClr val="FFFFFF"/>
        </a:solidFill>
      </dgm:spPr>
      <dgm:t>
        <a:bodyPr/>
        <a:lstStyle/>
        <a:p>
          <a:r>
            <a:rPr lang="en-US" dirty="0"/>
            <a:t>Alzheimer’s disease</a:t>
          </a:r>
        </a:p>
      </dgm:t>
    </dgm:pt>
    <dgm:pt modelId="{DDF0DD18-8F9E-4D7B-BF45-E91876E3E8EC}" type="parTrans" cxnId="{BA85FE64-72ED-4AA6-A74D-58E2F28884E7}">
      <dgm:prSet/>
      <dgm:spPr/>
      <dgm:t>
        <a:bodyPr/>
        <a:lstStyle/>
        <a:p>
          <a:endParaRPr lang="en-US"/>
        </a:p>
      </dgm:t>
    </dgm:pt>
    <dgm:pt modelId="{DA9D0659-F803-4795-B66D-E136CF18C0AA}" type="sibTrans" cxnId="{BA85FE64-72ED-4AA6-A74D-58E2F28884E7}">
      <dgm:prSet/>
      <dgm:spPr/>
      <dgm:t>
        <a:bodyPr/>
        <a:lstStyle/>
        <a:p>
          <a:endParaRPr lang="en-US"/>
        </a:p>
      </dgm:t>
    </dgm:pt>
    <dgm:pt modelId="{6E73FB49-5744-4798-B025-937DF6265482}">
      <dgm:prSet phldrT="[Text]"/>
      <dgm:spPr>
        <a:solidFill>
          <a:schemeClr val="accent3">
            <a:lumMod val="20000"/>
            <a:lumOff val="80000"/>
          </a:schemeClr>
        </a:solidFill>
      </dgm:spPr>
      <dgm:t>
        <a:bodyPr/>
        <a:lstStyle/>
        <a:p>
          <a:r>
            <a:rPr lang="en-US" dirty="0"/>
            <a:t>Federated Learning</a:t>
          </a:r>
        </a:p>
      </dgm:t>
    </dgm:pt>
    <dgm:pt modelId="{A3BFBA03-78CA-4C38-98C5-95C611D39291}" type="parTrans" cxnId="{C4669FA7-AB2D-4711-B941-35EBCA9617B3}">
      <dgm:prSet/>
      <dgm:spPr/>
      <dgm:t>
        <a:bodyPr/>
        <a:lstStyle/>
        <a:p>
          <a:endParaRPr lang="en-US"/>
        </a:p>
      </dgm:t>
    </dgm:pt>
    <dgm:pt modelId="{121A5FAE-F636-423B-8233-4D5CCFB3F97B}" type="sibTrans" cxnId="{C4669FA7-AB2D-4711-B941-35EBCA9617B3}">
      <dgm:prSet/>
      <dgm:spPr/>
      <dgm:t>
        <a:bodyPr/>
        <a:lstStyle/>
        <a:p>
          <a:endParaRPr lang="en-US"/>
        </a:p>
      </dgm:t>
    </dgm:pt>
    <dgm:pt modelId="{DEAF9FB8-5042-4111-A45A-875621558634}">
      <dgm:prSet phldrT="[Text]"/>
      <dgm:spPr/>
      <dgm:t>
        <a:bodyPr/>
        <a:lstStyle/>
        <a:p>
          <a:r>
            <a:rPr lang="en-US" dirty="0"/>
            <a:t>Neural Networks</a:t>
          </a:r>
        </a:p>
      </dgm:t>
    </dgm:pt>
    <dgm:pt modelId="{ABA4F9FA-A4AF-4F43-893A-B8C076C86395}" type="parTrans" cxnId="{F4541F6C-A5F4-4EE2-810A-68D2E617A34E}">
      <dgm:prSet/>
      <dgm:spPr/>
      <dgm:t>
        <a:bodyPr/>
        <a:lstStyle/>
        <a:p>
          <a:endParaRPr lang="en-US"/>
        </a:p>
      </dgm:t>
    </dgm:pt>
    <dgm:pt modelId="{9027EE97-BF27-4FD9-8085-5A420C409916}" type="sibTrans" cxnId="{F4541F6C-A5F4-4EE2-810A-68D2E617A34E}">
      <dgm:prSet/>
      <dgm:spPr/>
      <dgm:t>
        <a:bodyPr/>
        <a:lstStyle/>
        <a:p>
          <a:endParaRPr lang="en-US"/>
        </a:p>
      </dgm:t>
    </dgm:pt>
    <dgm:pt modelId="{7F9BD62F-7B6A-4885-8AF6-A371FA569AF2}">
      <dgm:prSet phldrT="[Text]"/>
      <dgm:spPr/>
      <dgm:t>
        <a:bodyPr/>
        <a:lstStyle/>
        <a:p>
          <a:r>
            <a:rPr lang="en-US" dirty="0"/>
            <a:t>Vision Transformers</a:t>
          </a:r>
        </a:p>
      </dgm:t>
    </dgm:pt>
    <dgm:pt modelId="{EF09AE3D-F380-4FC1-91F1-5F4F1D220B01}" type="parTrans" cxnId="{D5962F1B-D2D8-47C5-898A-90AA1B00F52C}">
      <dgm:prSet/>
      <dgm:spPr/>
      <dgm:t>
        <a:bodyPr/>
        <a:lstStyle/>
        <a:p>
          <a:endParaRPr lang="en-US"/>
        </a:p>
      </dgm:t>
    </dgm:pt>
    <dgm:pt modelId="{343954F9-D592-4AFF-89B3-E1C1DA52D9E9}" type="sibTrans" cxnId="{D5962F1B-D2D8-47C5-898A-90AA1B00F52C}">
      <dgm:prSet/>
      <dgm:spPr/>
      <dgm:t>
        <a:bodyPr/>
        <a:lstStyle/>
        <a:p>
          <a:endParaRPr lang="en-US"/>
        </a:p>
      </dgm:t>
    </dgm:pt>
    <dgm:pt modelId="{2ACC7242-E9D7-40AF-B0D3-425B60984878}">
      <dgm:prSet phldrT="[Text]"/>
      <dgm:spPr/>
      <dgm:t>
        <a:bodyPr/>
        <a:lstStyle/>
        <a:p>
          <a:r>
            <a:rPr lang="en-US" dirty="0"/>
            <a:t>Different Robustness Approaches</a:t>
          </a:r>
        </a:p>
      </dgm:t>
    </dgm:pt>
    <dgm:pt modelId="{531B5185-12E2-450D-9FF7-BB42E5099C9C}" type="parTrans" cxnId="{127D4C89-8D6D-4FF1-B964-1C8C2F074292}">
      <dgm:prSet/>
      <dgm:spPr/>
      <dgm:t>
        <a:bodyPr/>
        <a:lstStyle/>
        <a:p>
          <a:endParaRPr lang="en-US"/>
        </a:p>
      </dgm:t>
    </dgm:pt>
    <dgm:pt modelId="{8E8CFFB3-ACC2-4794-BE71-AAC48A5FCBCB}" type="sibTrans" cxnId="{127D4C89-8D6D-4FF1-B964-1C8C2F074292}">
      <dgm:prSet/>
      <dgm:spPr/>
      <dgm:t>
        <a:bodyPr/>
        <a:lstStyle/>
        <a:p>
          <a:endParaRPr lang="en-US"/>
        </a:p>
      </dgm:t>
    </dgm:pt>
    <dgm:pt modelId="{7D0F501E-A4F8-4169-ADE0-610037ACC1B8}">
      <dgm:prSet phldrT="[Text]"/>
      <dgm:spPr/>
      <dgm:t>
        <a:bodyPr/>
        <a:lstStyle/>
        <a:p>
          <a:r>
            <a:rPr lang="en-US" dirty="0"/>
            <a:t>Our results</a:t>
          </a:r>
        </a:p>
      </dgm:t>
    </dgm:pt>
    <dgm:pt modelId="{BB25CE96-F05A-47B0-A4B6-06665A7A7EC6}" type="parTrans" cxnId="{BB843836-4C16-4A49-9A38-042D04DFC946}">
      <dgm:prSet/>
      <dgm:spPr/>
      <dgm:t>
        <a:bodyPr/>
        <a:lstStyle/>
        <a:p>
          <a:endParaRPr lang="en-US"/>
        </a:p>
      </dgm:t>
    </dgm:pt>
    <dgm:pt modelId="{F3C179BA-8D4E-4EE0-AFA3-BC78BBC04287}" type="sibTrans" cxnId="{BB843836-4C16-4A49-9A38-042D04DFC946}">
      <dgm:prSet/>
      <dgm:spPr/>
      <dgm:t>
        <a:bodyPr/>
        <a:lstStyle/>
        <a:p>
          <a:endParaRPr lang="en-US"/>
        </a:p>
      </dgm:t>
    </dgm:pt>
    <dgm:pt modelId="{06277814-4E44-4C7D-AA4F-78E63551258A}">
      <dgm:prSet phldrT="[Text]"/>
      <dgm:spPr/>
      <dgm:t>
        <a:bodyPr/>
        <a:lstStyle/>
        <a:p>
          <a:r>
            <a:rPr lang="en-US" dirty="0"/>
            <a:t>Robustness in FL</a:t>
          </a:r>
        </a:p>
      </dgm:t>
    </dgm:pt>
    <dgm:pt modelId="{DA5F2BCD-236F-4D36-BD7A-8067CDDC538F}" type="parTrans" cxnId="{D004D7AC-2E56-4F6D-B122-65CDFD858F67}">
      <dgm:prSet/>
      <dgm:spPr/>
      <dgm:t>
        <a:bodyPr/>
        <a:lstStyle/>
        <a:p>
          <a:endParaRPr lang="en-US"/>
        </a:p>
      </dgm:t>
    </dgm:pt>
    <dgm:pt modelId="{A9C82BEA-0A46-4935-8710-1A76195078D0}" type="sibTrans" cxnId="{D004D7AC-2E56-4F6D-B122-65CDFD858F67}">
      <dgm:prSet/>
      <dgm:spPr/>
      <dgm:t>
        <a:bodyPr/>
        <a:lstStyle/>
        <a:p>
          <a:endParaRPr lang="en-US"/>
        </a:p>
      </dgm:t>
    </dgm:pt>
    <dgm:pt modelId="{C0EBD9AF-A8F0-4A9B-97D6-2170B64A0287}" type="pres">
      <dgm:prSet presAssocID="{0AE7FE9E-F02C-4D5A-AE9B-B6B4D865F6E4}" presName="linearFlow" presStyleCnt="0">
        <dgm:presLayoutVars>
          <dgm:resizeHandles val="exact"/>
        </dgm:presLayoutVars>
      </dgm:prSet>
      <dgm:spPr/>
    </dgm:pt>
    <dgm:pt modelId="{BC6379FE-C220-4205-8390-B3C97FEE8CE3}" type="pres">
      <dgm:prSet presAssocID="{89840618-74BC-4686-912A-2388C0F34292}" presName="node" presStyleLbl="node1" presStyleIdx="0" presStyleCnt="7">
        <dgm:presLayoutVars>
          <dgm:bulletEnabled val="1"/>
        </dgm:presLayoutVars>
      </dgm:prSet>
      <dgm:spPr/>
    </dgm:pt>
    <dgm:pt modelId="{57D69A58-F23D-4437-8355-4AB8EDC9CE6D}" type="pres">
      <dgm:prSet presAssocID="{DA9D0659-F803-4795-B66D-E136CF18C0AA}" presName="sibTrans" presStyleLbl="sibTrans2D1" presStyleIdx="0" presStyleCnt="6"/>
      <dgm:spPr/>
    </dgm:pt>
    <dgm:pt modelId="{069D0BF4-B690-4BC9-A15C-E91F456DAC12}" type="pres">
      <dgm:prSet presAssocID="{DA9D0659-F803-4795-B66D-E136CF18C0AA}" presName="connectorText" presStyleLbl="sibTrans2D1" presStyleIdx="0" presStyleCnt="6"/>
      <dgm:spPr/>
    </dgm:pt>
    <dgm:pt modelId="{4F4F7845-7A9B-40B1-8F2E-1F7D91C66408}" type="pres">
      <dgm:prSet presAssocID="{6E73FB49-5744-4798-B025-937DF6265482}" presName="node" presStyleLbl="node1" presStyleIdx="1" presStyleCnt="7">
        <dgm:presLayoutVars>
          <dgm:bulletEnabled val="1"/>
        </dgm:presLayoutVars>
      </dgm:prSet>
      <dgm:spPr/>
    </dgm:pt>
    <dgm:pt modelId="{3363A0CC-60EB-4E3D-8106-EBD576DA1B16}" type="pres">
      <dgm:prSet presAssocID="{121A5FAE-F636-423B-8233-4D5CCFB3F97B}" presName="sibTrans" presStyleLbl="sibTrans2D1" presStyleIdx="1" presStyleCnt="6"/>
      <dgm:spPr/>
    </dgm:pt>
    <dgm:pt modelId="{D97F9335-A0D2-4EFD-82BE-41DB8485567A}" type="pres">
      <dgm:prSet presAssocID="{121A5FAE-F636-423B-8233-4D5CCFB3F97B}" presName="connectorText" presStyleLbl="sibTrans2D1" presStyleIdx="1" presStyleCnt="6"/>
      <dgm:spPr/>
    </dgm:pt>
    <dgm:pt modelId="{183649BC-814A-4837-BD2C-A01F84952BA8}" type="pres">
      <dgm:prSet presAssocID="{DEAF9FB8-5042-4111-A45A-875621558634}" presName="node" presStyleLbl="node1" presStyleIdx="2" presStyleCnt="7">
        <dgm:presLayoutVars>
          <dgm:bulletEnabled val="1"/>
        </dgm:presLayoutVars>
      </dgm:prSet>
      <dgm:spPr/>
    </dgm:pt>
    <dgm:pt modelId="{96A77E21-7CDB-4EB1-91FE-B93C20B5B7B0}" type="pres">
      <dgm:prSet presAssocID="{9027EE97-BF27-4FD9-8085-5A420C409916}" presName="sibTrans" presStyleLbl="sibTrans2D1" presStyleIdx="2" presStyleCnt="6"/>
      <dgm:spPr/>
    </dgm:pt>
    <dgm:pt modelId="{4DAF5FBC-28D7-433B-A83F-4DCD0F0BF88B}" type="pres">
      <dgm:prSet presAssocID="{9027EE97-BF27-4FD9-8085-5A420C409916}" presName="connectorText" presStyleLbl="sibTrans2D1" presStyleIdx="2" presStyleCnt="6"/>
      <dgm:spPr/>
    </dgm:pt>
    <dgm:pt modelId="{390AC714-4882-4D38-956C-4BEB45883C75}" type="pres">
      <dgm:prSet presAssocID="{7F9BD62F-7B6A-4885-8AF6-A371FA569AF2}" presName="node" presStyleLbl="node1" presStyleIdx="3" presStyleCnt="7">
        <dgm:presLayoutVars>
          <dgm:bulletEnabled val="1"/>
        </dgm:presLayoutVars>
      </dgm:prSet>
      <dgm:spPr/>
    </dgm:pt>
    <dgm:pt modelId="{F208BD6B-79D2-4BB2-927E-187AAE405154}" type="pres">
      <dgm:prSet presAssocID="{343954F9-D592-4AFF-89B3-E1C1DA52D9E9}" presName="sibTrans" presStyleLbl="sibTrans2D1" presStyleIdx="3" presStyleCnt="6"/>
      <dgm:spPr/>
    </dgm:pt>
    <dgm:pt modelId="{34AEB680-342B-41CD-B1E8-B2B6FAE78B38}" type="pres">
      <dgm:prSet presAssocID="{343954F9-D592-4AFF-89B3-E1C1DA52D9E9}" presName="connectorText" presStyleLbl="sibTrans2D1" presStyleIdx="3" presStyleCnt="6"/>
      <dgm:spPr/>
    </dgm:pt>
    <dgm:pt modelId="{8EF10C74-B4AE-4190-80BB-7A6B4AC1D9D4}" type="pres">
      <dgm:prSet presAssocID="{06277814-4E44-4C7D-AA4F-78E63551258A}" presName="node" presStyleLbl="node1" presStyleIdx="4" presStyleCnt="7">
        <dgm:presLayoutVars>
          <dgm:bulletEnabled val="1"/>
        </dgm:presLayoutVars>
      </dgm:prSet>
      <dgm:spPr/>
    </dgm:pt>
    <dgm:pt modelId="{53D423B3-DD31-4BAC-9E2E-5792A23C91DF}" type="pres">
      <dgm:prSet presAssocID="{A9C82BEA-0A46-4935-8710-1A76195078D0}" presName="sibTrans" presStyleLbl="sibTrans2D1" presStyleIdx="4" presStyleCnt="6"/>
      <dgm:spPr/>
    </dgm:pt>
    <dgm:pt modelId="{6421271E-1A95-42B2-8739-27911F170330}" type="pres">
      <dgm:prSet presAssocID="{A9C82BEA-0A46-4935-8710-1A76195078D0}" presName="connectorText" presStyleLbl="sibTrans2D1" presStyleIdx="4" presStyleCnt="6"/>
      <dgm:spPr/>
    </dgm:pt>
    <dgm:pt modelId="{3B3DEBA9-9621-41BB-A74D-6B4B9F324479}" type="pres">
      <dgm:prSet presAssocID="{2ACC7242-E9D7-40AF-B0D3-425B60984878}" presName="node" presStyleLbl="node1" presStyleIdx="5" presStyleCnt="7">
        <dgm:presLayoutVars>
          <dgm:bulletEnabled val="1"/>
        </dgm:presLayoutVars>
      </dgm:prSet>
      <dgm:spPr/>
    </dgm:pt>
    <dgm:pt modelId="{703967FD-7EC4-427E-8831-36D4E7593911}" type="pres">
      <dgm:prSet presAssocID="{8E8CFFB3-ACC2-4794-BE71-AAC48A5FCBCB}" presName="sibTrans" presStyleLbl="sibTrans2D1" presStyleIdx="5" presStyleCnt="6"/>
      <dgm:spPr/>
    </dgm:pt>
    <dgm:pt modelId="{1DD51302-4672-4753-8F42-32F19C7B514A}" type="pres">
      <dgm:prSet presAssocID="{8E8CFFB3-ACC2-4794-BE71-AAC48A5FCBCB}" presName="connectorText" presStyleLbl="sibTrans2D1" presStyleIdx="5" presStyleCnt="6"/>
      <dgm:spPr/>
    </dgm:pt>
    <dgm:pt modelId="{5C859DAD-F754-408D-934A-6C8F0763DAE9}" type="pres">
      <dgm:prSet presAssocID="{7D0F501E-A4F8-4169-ADE0-610037ACC1B8}" presName="node" presStyleLbl="node1" presStyleIdx="6" presStyleCnt="7">
        <dgm:presLayoutVars>
          <dgm:bulletEnabled val="1"/>
        </dgm:presLayoutVars>
      </dgm:prSet>
      <dgm:spPr/>
    </dgm:pt>
  </dgm:ptLst>
  <dgm:cxnLst>
    <dgm:cxn modelId="{FA886C03-79B6-459E-A5C6-4903EE12A165}" type="presOf" srcId="{6E73FB49-5744-4798-B025-937DF6265482}" destId="{4F4F7845-7A9B-40B1-8F2E-1F7D91C66408}" srcOrd="0" destOrd="0" presId="urn:microsoft.com/office/officeart/2005/8/layout/process2"/>
    <dgm:cxn modelId="{06DE4A0A-6FAD-43F0-B6A0-1A8E5DDA17F5}" type="presOf" srcId="{8E8CFFB3-ACC2-4794-BE71-AAC48A5FCBCB}" destId="{1DD51302-4672-4753-8F42-32F19C7B514A}" srcOrd="1" destOrd="0" presId="urn:microsoft.com/office/officeart/2005/8/layout/process2"/>
    <dgm:cxn modelId="{E1D60E0C-2AA2-4413-BB62-2D8B44AF2ADB}" type="presOf" srcId="{06277814-4E44-4C7D-AA4F-78E63551258A}" destId="{8EF10C74-B4AE-4190-80BB-7A6B4AC1D9D4}" srcOrd="0" destOrd="0" presId="urn:microsoft.com/office/officeart/2005/8/layout/process2"/>
    <dgm:cxn modelId="{F2B63510-38EA-4B05-ADEF-AB7F58F35030}" type="presOf" srcId="{9027EE97-BF27-4FD9-8085-5A420C409916}" destId="{4DAF5FBC-28D7-433B-A83F-4DCD0F0BF88B}" srcOrd="1" destOrd="0" presId="urn:microsoft.com/office/officeart/2005/8/layout/process2"/>
    <dgm:cxn modelId="{5779B711-938F-4D6E-8B56-75BA7E8FA3F8}" type="presOf" srcId="{89840618-74BC-4686-912A-2388C0F34292}" destId="{BC6379FE-C220-4205-8390-B3C97FEE8CE3}" srcOrd="0" destOrd="0" presId="urn:microsoft.com/office/officeart/2005/8/layout/process2"/>
    <dgm:cxn modelId="{A241381A-6FD2-4543-B4C1-AFDB4492AE0B}" type="presOf" srcId="{9027EE97-BF27-4FD9-8085-5A420C409916}" destId="{96A77E21-7CDB-4EB1-91FE-B93C20B5B7B0}" srcOrd="0" destOrd="0" presId="urn:microsoft.com/office/officeart/2005/8/layout/process2"/>
    <dgm:cxn modelId="{D5962F1B-D2D8-47C5-898A-90AA1B00F52C}" srcId="{0AE7FE9E-F02C-4D5A-AE9B-B6B4D865F6E4}" destId="{7F9BD62F-7B6A-4885-8AF6-A371FA569AF2}" srcOrd="3" destOrd="0" parTransId="{EF09AE3D-F380-4FC1-91F1-5F4F1D220B01}" sibTransId="{343954F9-D592-4AFF-89B3-E1C1DA52D9E9}"/>
    <dgm:cxn modelId="{D9715F35-62CE-47EC-B034-26FCE46999AE}" type="presOf" srcId="{A9C82BEA-0A46-4935-8710-1A76195078D0}" destId="{53D423B3-DD31-4BAC-9E2E-5792A23C91DF}" srcOrd="0" destOrd="0" presId="urn:microsoft.com/office/officeart/2005/8/layout/process2"/>
    <dgm:cxn modelId="{BB843836-4C16-4A49-9A38-042D04DFC946}" srcId="{0AE7FE9E-F02C-4D5A-AE9B-B6B4D865F6E4}" destId="{7D0F501E-A4F8-4169-ADE0-610037ACC1B8}" srcOrd="6" destOrd="0" parTransId="{BB25CE96-F05A-47B0-A4B6-06665A7A7EC6}" sibTransId="{F3C179BA-8D4E-4EE0-AFA3-BC78BBC04287}"/>
    <dgm:cxn modelId="{BA85FE64-72ED-4AA6-A74D-58E2F28884E7}" srcId="{0AE7FE9E-F02C-4D5A-AE9B-B6B4D865F6E4}" destId="{89840618-74BC-4686-912A-2388C0F34292}" srcOrd="0" destOrd="0" parTransId="{DDF0DD18-8F9E-4D7B-BF45-E91876E3E8EC}" sibTransId="{DA9D0659-F803-4795-B66D-E136CF18C0AA}"/>
    <dgm:cxn modelId="{F4541F6C-A5F4-4EE2-810A-68D2E617A34E}" srcId="{0AE7FE9E-F02C-4D5A-AE9B-B6B4D865F6E4}" destId="{DEAF9FB8-5042-4111-A45A-875621558634}" srcOrd="2" destOrd="0" parTransId="{ABA4F9FA-A4AF-4F43-893A-B8C076C86395}" sibTransId="{9027EE97-BF27-4FD9-8085-5A420C409916}"/>
    <dgm:cxn modelId="{EAFD9D53-1D34-4E53-9B45-8D6E416A3074}" type="presOf" srcId="{343954F9-D592-4AFF-89B3-E1C1DA52D9E9}" destId="{F208BD6B-79D2-4BB2-927E-187AAE405154}" srcOrd="0" destOrd="0" presId="urn:microsoft.com/office/officeart/2005/8/layout/process2"/>
    <dgm:cxn modelId="{17C8747F-93D0-4744-8C7B-A97B1DB82832}" type="presOf" srcId="{7F9BD62F-7B6A-4885-8AF6-A371FA569AF2}" destId="{390AC714-4882-4D38-956C-4BEB45883C75}" srcOrd="0" destOrd="0" presId="urn:microsoft.com/office/officeart/2005/8/layout/process2"/>
    <dgm:cxn modelId="{25083C89-8385-4513-89B6-799052917117}" type="presOf" srcId="{121A5FAE-F636-423B-8233-4D5CCFB3F97B}" destId="{D97F9335-A0D2-4EFD-82BE-41DB8485567A}" srcOrd="1" destOrd="0" presId="urn:microsoft.com/office/officeart/2005/8/layout/process2"/>
    <dgm:cxn modelId="{127D4C89-8D6D-4FF1-B964-1C8C2F074292}" srcId="{0AE7FE9E-F02C-4D5A-AE9B-B6B4D865F6E4}" destId="{2ACC7242-E9D7-40AF-B0D3-425B60984878}" srcOrd="5" destOrd="0" parTransId="{531B5185-12E2-450D-9FF7-BB42E5099C9C}" sibTransId="{8E8CFFB3-ACC2-4794-BE71-AAC48A5FCBCB}"/>
    <dgm:cxn modelId="{C4669FA7-AB2D-4711-B941-35EBCA9617B3}" srcId="{0AE7FE9E-F02C-4D5A-AE9B-B6B4D865F6E4}" destId="{6E73FB49-5744-4798-B025-937DF6265482}" srcOrd="1" destOrd="0" parTransId="{A3BFBA03-78CA-4C38-98C5-95C611D39291}" sibTransId="{121A5FAE-F636-423B-8233-4D5CCFB3F97B}"/>
    <dgm:cxn modelId="{7A1E01AB-BDB6-4CF2-A6CF-D6A96A978FA8}" type="presOf" srcId="{0AE7FE9E-F02C-4D5A-AE9B-B6B4D865F6E4}" destId="{C0EBD9AF-A8F0-4A9B-97D6-2170B64A0287}" srcOrd="0" destOrd="0" presId="urn:microsoft.com/office/officeart/2005/8/layout/process2"/>
    <dgm:cxn modelId="{D004D7AC-2E56-4F6D-B122-65CDFD858F67}" srcId="{0AE7FE9E-F02C-4D5A-AE9B-B6B4D865F6E4}" destId="{06277814-4E44-4C7D-AA4F-78E63551258A}" srcOrd="4" destOrd="0" parTransId="{DA5F2BCD-236F-4D36-BD7A-8067CDDC538F}" sibTransId="{A9C82BEA-0A46-4935-8710-1A76195078D0}"/>
    <dgm:cxn modelId="{9EA414AF-83CE-419F-A617-7652B647658D}" type="presOf" srcId="{DA9D0659-F803-4795-B66D-E136CF18C0AA}" destId="{069D0BF4-B690-4BC9-A15C-E91F456DAC12}" srcOrd="1" destOrd="0" presId="urn:microsoft.com/office/officeart/2005/8/layout/process2"/>
    <dgm:cxn modelId="{F36ED2C5-058A-4948-95D0-C7C62FE9DD04}" type="presOf" srcId="{A9C82BEA-0A46-4935-8710-1A76195078D0}" destId="{6421271E-1A95-42B2-8739-27911F170330}" srcOrd="1" destOrd="0" presId="urn:microsoft.com/office/officeart/2005/8/layout/process2"/>
    <dgm:cxn modelId="{E3F6F5D9-F68E-479D-A7E2-28CA391DEFB6}" type="presOf" srcId="{DA9D0659-F803-4795-B66D-E136CF18C0AA}" destId="{57D69A58-F23D-4437-8355-4AB8EDC9CE6D}" srcOrd="0" destOrd="0" presId="urn:microsoft.com/office/officeart/2005/8/layout/process2"/>
    <dgm:cxn modelId="{97F591DB-2182-4895-AED0-58B12BF03264}" type="presOf" srcId="{7D0F501E-A4F8-4169-ADE0-610037ACC1B8}" destId="{5C859DAD-F754-408D-934A-6C8F0763DAE9}" srcOrd="0" destOrd="0" presId="urn:microsoft.com/office/officeart/2005/8/layout/process2"/>
    <dgm:cxn modelId="{3C18AEDD-676C-4D31-9327-A302A62EBD80}" type="presOf" srcId="{343954F9-D592-4AFF-89B3-E1C1DA52D9E9}" destId="{34AEB680-342B-41CD-B1E8-B2B6FAE78B38}" srcOrd="1" destOrd="0" presId="urn:microsoft.com/office/officeart/2005/8/layout/process2"/>
    <dgm:cxn modelId="{FB6760ED-7272-4FBF-AFE9-6D57617C9620}" type="presOf" srcId="{DEAF9FB8-5042-4111-A45A-875621558634}" destId="{183649BC-814A-4837-BD2C-A01F84952BA8}" srcOrd="0" destOrd="0" presId="urn:microsoft.com/office/officeart/2005/8/layout/process2"/>
    <dgm:cxn modelId="{D63CB5F2-9A6D-4358-8904-97B1FD2B8616}" type="presOf" srcId="{8E8CFFB3-ACC2-4794-BE71-AAC48A5FCBCB}" destId="{703967FD-7EC4-427E-8831-36D4E7593911}" srcOrd="0" destOrd="0" presId="urn:microsoft.com/office/officeart/2005/8/layout/process2"/>
    <dgm:cxn modelId="{431971F7-1379-4583-A3F6-447876D12F30}" type="presOf" srcId="{2ACC7242-E9D7-40AF-B0D3-425B60984878}" destId="{3B3DEBA9-9621-41BB-A74D-6B4B9F324479}" srcOrd="0" destOrd="0" presId="urn:microsoft.com/office/officeart/2005/8/layout/process2"/>
    <dgm:cxn modelId="{6D3DF6F7-276E-4665-951D-FB3A5E419397}" type="presOf" srcId="{121A5FAE-F636-423B-8233-4D5CCFB3F97B}" destId="{3363A0CC-60EB-4E3D-8106-EBD576DA1B16}" srcOrd="0" destOrd="0" presId="urn:microsoft.com/office/officeart/2005/8/layout/process2"/>
    <dgm:cxn modelId="{14974EE9-FA23-4B47-82B9-C4D35FA2326A}" type="presParOf" srcId="{C0EBD9AF-A8F0-4A9B-97D6-2170B64A0287}" destId="{BC6379FE-C220-4205-8390-B3C97FEE8CE3}" srcOrd="0" destOrd="0" presId="urn:microsoft.com/office/officeart/2005/8/layout/process2"/>
    <dgm:cxn modelId="{DC76A459-B49C-4D14-8D3D-17E6FAFB4ED9}" type="presParOf" srcId="{C0EBD9AF-A8F0-4A9B-97D6-2170B64A0287}" destId="{57D69A58-F23D-4437-8355-4AB8EDC9CE6D}" srcOrd="1" destOrd="0" presId="urn:microsoft.com/office/officeart/2005/8/layout/process2"/>
    <dgm:cxn modelId="{96191D6C-F805-4198-9368-4A8AA687BDB5}" type="presParOf" srcId="{57D69A58-F23D-4437-8355-4AB8EDC9CE6D}" destId="{069D0BF4-B690-4BC9-A15C-E91F456DAC12}" srcOrd="0" destOrd="0" presId="urn:microsoft.com/office/officeart/2005/8/layout/process2"/>
    <dgm:cxn modelId="{2BDF56AC-BF8E-4F24-B9AA-F081DF16A89A}" type="presParOf" srcId="{C0EBD9AF-A8F0-4A9B-97D6-2170B64A0287}" destId="{4F4F7845-7A9B-40B1-8F2E-1F7D91C66408}" srcOrd="2" destOrd="0" presId="urn:microsoft.com/office/officeart/2005/8/layout/process2"/>
    <dgm:cxn modelId="{110A0E7C-6466-4714-B98E-021226D485A6}" type="presParOf" srcId="{C0EBD9AF-A8F0-4A9B-97D6-2170B64A0287}" destId="{3363A0CC-60EB-4E3D-8106-EBD576DA1B16}" srcOrd="3" destOrd="0" presId="urn:microsoft.com/office/officeart/2005/8/layout/process2"/>
    <dgm:cxn modelId="{3ED64D87-B6B3-4D3B-B659-C4587A9D82A5}" type="presParOf" srcId="{3363A0CC-60EB-4E3D-8106-EBD576DA1B16}" destId="{D97F9335-A0D2-4EFD-82BE-41DB8485567A}" srcOrd="0" destOrd="0" presId="urn:microsoft.com/office/officeart/2005/8/layout/process2"/>
    <dgm:cxn modelId="{5E789EDB-6550-46BB-A7D7-34D4EA6924C7}" type="presParOf" srcId="{C0EBD9AF-A8F0-4A9B-97D6-2170B64A0287}" destId="{183649BC-814A-4837-BD2C-A01F84952BA8}" srcOrd="4" destOrd="0" presId="urn:microsoft.com/office/officeart/2005/8/layout/process2"/>
    <dgm:cxn modelId="{DC480237-37A5-4460-8B58-26F5BBB73217}" type="presParOf" srcId="{C0EBD9AF-A8F0-4A9B-97D6-2170B64A0287}" destId="{96A77E21-7CDB-4EB1-91FE-B93C20B5B7B0}" srcOrd="5" destOrd="0" presId="urn:microsoft.com/office/officeart/2005/8/layout/process2"/>
    <dgm:cxn modelId="{4082548C-7D5F-4FFF-BE03-08A0DD9920F7}" type="presParOf" srcId="{96A77E21-7CDB-4EB1-91FE-B93C20B5B7B0}" destId="{4DAF5FBC-28D7-433B-A83F-4DCD0F0BF88B}" srcOrd="0" destOrd="0" presId="urn:microsoft.com/office/officeart/2005/8/layout/process2"/>
    <dgm:cxn modelId="{362CE7C4-B69B-44EA-A3C3-F5181F54E8E6}" type="presParOf" srcId="{C0EBD9AF-A8F0-4A9B-97D6-2170B64A0287}" destId="{390AC714-4882-4D38-956C-4BEB45883C75}" srcOrd="6" destOrd="0" presId="urn:microsoft.com/office/officeart/2005/8/layout/process2"/>
    <dgm:cxn modelId="{23A066D2-6C8B-422D-BF36-8CDBDD646891}" type="presParOf" srcId="{C0EBD9AF-A8F0-4A9B-97D6-2170B64A0287}" destId="{F208BD6B-79D2-4BB2-927E-187AAE405154}" srcOrd="7" destOrd="0" presId="urn:microsoft.com/office/officeart/2005/8/layout/process2"/>
    <dgm:cxn modelId="{D2D2B4C7-2E36-40D9-A470-A388680C774F}" type="presParOf" srcId="{F208BD6B-79D2-4BB2-927E-187AAE405154}" destId="{34AEB680-342B-41CD-B1E8-B2B6FAE78B38}" srcOrd="0" destOrd="0" presId="urn:microsoft.com/office/officeart/2005/8/layout/process2"/>
    <dgm:cxn modelId="{D516F73E-9677-4353-AFE8-2451153E6139}" type="presParOf" srcId="{C0EBD9AF-A8F0-4A9B-97D6-2170B64A0287}" destId="{8EF10C74-B4AE-4190-80BB-7A6B4AC1D9D4}" srcOrd="8" destOrd="0" presId="urn:microsoft.com/office/officeart/2005/8/layout/process2"/>
    <dgm:cxn modelId="{AC3DBB15-D704-4F5D-B34B-92F952451E1B}" type="presParOf" srcId="{C0EBD9AF-A8F0-4A9B-97D6-2170B64A0287}" destId="{53D423B3-DD31-4BAC-9E2E-5792A23C91DF}" srcOrd="9" destOrd="0" presId="urn:microsoft.com/office/officeart/2005/8/layout/process2"/>
    <dgm:cxn modelId="{45DEB160-531A-45C8-BF15-6A67D6EF3ECA}" type="presParOf" srcId="{53D423B3-DD31-4BAC-9E2E-5792A23C91DF}" destId="{6421271E-1A95-42B2-8739-27911F170330}" srcOrd="0" destOrd="0" presId="urn:microsoft.com/office/officeart/2005/8/layout/process2"/>
    <dgm:cxn modelId="{5771CFCC-E7F2-46E3-A953-6AA8B151235C}" type="presParOf" srcId="{C0EBD9AF-A8F0-4A9B-97D6-2170B64A0287}" destId="{3B3DEBA9-9621-41BB-A74D-6B4B9F324479}" srcOrd="10" destOrd="0" presId="urn:microsoft.com/office/officeart/2005/8/layout/process2"/>
    <dgm:cxn modelId="{007B5A7D-2F97-4F43-A2D2-7B62FBF99BEC}" type="presParOf" srcId="{C0EBD9AF-A8F0-4A9B-97D6-2170B64A0287}" destId="{703967FD-7EC4-427E-8831-36D4E7593911}" srcOrd="11" destOrd="0" presId="urn:microsoft.com/office/officeart/2005/8/layout/process2"/>
    <dgm:cxn modelId="{F9DF6459-DC4F-45B2-B77D-D3E74DE7ACEF}" type="presParOf" srcId="{703967FD-7EC4-427E-8831-36D4E7593911}" destId="{1DD51302-4672-4753-8F42-32F19C7B514A}" srcOrd="0" destOrd="0" presId="urn:microsoft.com/office/officeart/2005/8/layout/process2"/>
    <dgm:cxn modelId="{7C9CC505-044A-4372-B81C-3778CB318727}" type="presParOf" srcId="{C0EBD9AF-A8F0-4A9B-97D6-2170B64A0287}" destId="{5C859DAD-F754-408D-934A-6C8F0763DAE9}" srcOrd="12" destOrd="0" presId="urn:microsoft.com/office/officeart/2005/8/layout/process2"/>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AE7FE9E-F02C-4D5A-AE9B-B6B4D865F6E4}" type="doc">
      <dgm:prSet loTypeId="urn:microsoft.com/office/officeart/2005/8/layout/process2" loCatId="process" qsTypeId="urn:microsoft.com/office/officeart/2005/8/quickstyle/simple1" qsCatId="simple" csTypeId="urn:microsoft.com/office/officeart/2005/8/colors/accent2_1" csCatId="accent2" phldr="1"/>
      <dgm:spPr/>
    </dgm:pt>
    <dgm:pt modelId="{89840618-74BC-4686-912A-2388C0F34292}">
      <dgm:prSet phldrT="[Text]"/>
      <dgm:spPr>
        <a:solidFill>
          <a:schemeClr val="bg1"/>
        </a:solidFill>
      </dgm:spPr>
      <dgm:t>
        <a:bodyPr/>
        <a:lstStyle/>
        <a:p>
          <a:r>
            <a:rPr lang="en-US" dirty="0"/>
            <a:t>Alzheimer’s disease</a:t>
          </a:r>
        </a:p>
      </dgm:t>
    </dgm:pt>
    <dgm:pt modelId="{DDF0DD18-8F9E-4D7B-BF45-E91876E3E8EC}" type="parTrans" cxnId="{BA85FE64-72ED-4AA6-A74D-58E2F28884E7}">
      <dgm:prSet/>
      <dgm:spPr/>
      <dgm:t>
        <a:bodyPr/>
        <a:lstStyle/>
        <a:p>
          <a:endParaRPr lang="en-US"/>
        </a:p>
      </dgm:t>
    </dgm:pt>
    <dgm:pt modelId="{DA9D0659-F803-4795-B66D-E136CF18C0AA}" type="sibTrans" cxnId="{BA85FE64-72ED-4AA6-A74D-58E2F28884E7}">
      <dgm:prSet/>
      <dgm:spPr/>
      <dgm:t>
        <a:bodyPr/>
        <a:lstStyle/>
        <a:p>
          <a:endParaRPr lang="en-US"/>
        </a:p>
      </dgm:t>
    </dgm:pt>
    <dgm:pt modelId="{6E73FB49-5744-4798-B025-937DF6265482}">
      <dgm:prSet phldrT="[Text]"/>
      <dgm:spPr/>
      <dgm:t>
        <a:bodyPr/>
        <a:lstStyle/>
        <a:p>
          <a:r>
            <a:rPr lang="en-US" dirty="0"/>
            <a:t>Federated Learning</a:t>
          </a:r>
        </a:p>
      </dgm:t>
    </dgm:pt>
    <dgm:pt modelId="{A3BFBA03-78CA-4C38-98C5-95C611D39291}" type="parTrans" cxnId="{C4669FA7-AB2D-4711-B941-35EBCA9617B3}">
      <dgm:prSet/>
      <dgm:spPr/>
      <dgm:t>
        <a:bodyPr/>
        <a:lstStyle/>
        <a:p>
          <a:endParaRPr lang="en-US"/>
        </a:p>
      </dgm:t>
    </dgm:pt>
    <dgm:pt modelId="{121A5FAE-F636-423B-8233-4D5CCFB3F97B}" type="sibTrans" cxnId="{C4669FA7-AB2D-4711-B941-35EBCA9617B3}">
      <dgm:prSet/>
      <dgm:spPr/>
      <dgm:t>
        <a:bodyPr/>
        <a:lstStyle/>
        <a:p>
          <a:endParaRPr lang="en-US"/>
        </a:p>
      </dgm:t>
    </dgm:pt>
    <dgm:pt modelId="{DEAF9FB8-5042-4111-A45A-875621558634}">
      <dgm:prSet phldrT="[Text]"/>
      <dgm:spPr>
        <a:solidFill>
          <a:schemeClr val="accent3">
            <a:lumMod val="20000"/>
            <a:lumOff val="80000"/>
          </a:schemeClr>
        </a:solidFill>
      </dgm:spPr>
      <dgm:t>
        <a:bodyPr/>
        <a:lstStyle/>
        <a:p>
          <a:r>
            <a:rPr lang="en-US" dirty="0"/>
            <a:t>Neural Networks</a:t>
          </a:r>
        </a:p>
      </dgm:t>
    </dgm:pt>
    <dgm:pt modelId="{ABA4F9FA-A4AF-4F43-893A-B8C076C86395}" type="parTrans" cxnId="{F4541F6C-A5F4-4EE2-810A-68D2E617A34E}">
      <dgm:prSet/>
      <dgm:spPr/>
      <dgm:t>
        <a:bodyPr/>
        <a:lstStyle/>
        <a:p>
          <a:endParaRPr lang="en-US"/>
        </a:p>
      </dgm:t>
    </dgm:pt>
    <dgm:pt modelId="{9027EE97-BF27-4FD9-8085-5A420C409916}" type="sibTrans" cxnId="{F4541F6C-A5F4-4EE2-810A-68D2E617A34E}">
      <dgm:prSet/>
      <dgm:spPr/>
      <dgm:t>
        <a:bodyPr/>
        <a:lstStyle/>
        <a:p>
          <a:endParaRPr lang="en-US"/>
        </a:p>
      </dgm:t>
    </dgm:pt>
    <dgm:pt modelId="{7F9BD62F-7B6A-4885-8AF6-A371FA569AF2}">
      <dgm:prSet phldrT="[Text]"/>
      <dgm:spPr/>
      <dgm:t>
        <a:bodyPr/>
        <a:lstStyle/>
        <a:p>
          <a:r>
            <a:rPr lang="en-US" dirty="0"/>
            <a:t>Vision Transformers</a:t>
          </a:r>
        </a:p>
      </dgm:t>
    </dgm:pt>
    <dgm:pt modelId="{EF09AE3D-F380-4FC1-91F1-5F4F1D220B01}" type="parTrans" cxnId="{D5962F1B-D2D8-47C5-898A-90AA1B00F52C}">
      <dgm:prSet/>
      <dgm:spPr/>
      <dgm:t>
        <a:bodyPr/>
        <a:lstStyle/>
        <a:p>
          <a:endParaRPr lang="en-US"/>
        </a:p>
      </dgm:t>
    </dgm:pt>
    <dgm:pt modelId="{343954F9-D592-4AFF-89B3-E1C1DA52D9E9}" type="sibTrans" cxnId="{D5962F1B-D2D8-47C5-898A-90AA1B00F52C}">
      <dgm:prSet/>
      <dgm:spPr/>
      <dgm:t>
        <a:bodyPr/>
        <a:lstStyle/>
        <a:p>
          <a:endParaRPr lang="en-US"/>
        </a:p>
      </dgm:t>
    </dgm:pt>
    <dgm:pt modelId="{2ACC7242-E9D7-40AF-B0D3-425B60984878}">
      <dgm:prSet phldrT="[Text]"/>
      <dgm:spPr/>
      <dgm:t>
        <a:bodyPr/>
        <a:lstStyle/>
        <a:p>
          <a:r>
            <a:rPr lang="en-US" dirty="0"/>
            <a:t>Different Robustness Approaches</a:t>
          </a:r>
        </a:p>
      </dgm:t>
    </dgm:pt>
    <dgm:pt modelId="{531B5185-12E2-450D-9FF7-BB42E5099C9C}" type="parTrans" cxnId="{127D4C89-8D6D-4FF1-B964-1C8C2F074292}">
      <dgm:prSet/>
      <dgm:spPr/>
      <dgm:t>
        <a:bodyPr/>
        <a:lstStyle/>
        <a:p>
          <a:endParaRPr lang="en-US"/>
        </a:p>
      </dgm:t>
    </dgm:pt>
    <dgm:pt modelId="{8E8CFFB3-ACC2-4794-BE71-AAC48A5FCBCB}" type="sibTrans" cxnId="{127D4C89-8D6D-4FF1-B964-1C8C2F074292}">
      <dgm:prSet/>
      <dgm:spPr/>
      <dgm:t>
        <a:bodyPr/>
        <a:lstStyle/>
        <a:p>
          <a:endParaRPr lang="en-US"/>
        </a:p>
      </dgm:t>
    </dgm:pt>
    <dgm:pt modelId="{7D0F501E-A4F8-4169-ADE0-610037ACC1B8}">
      <dgm:prSet phldrT="[Text]"/>
      <dgm:spPr/>
      <dgm:t>
        <a:bodyPr/>
        <a:lstStyle/>
        <a:p>
          <a:r>
            <a:rPr lang="en-US" dirty="0"/>
            <a:t>Our results</a:t>
          </a:r>
        </a:p>
      </dgm:t>
    </dgm:pt>
    <dgm:pt modelId="{BB25CE96-F05A-47B0-A4B6-06665A7A7EC6}" type="parTrans" cxnId="{BB843836-4C16-4A49-9A38-042D04DFC946}">
      <dgm:prSet/>
      <dgm:spPr/>
      <dgm:t>
        <a:bodyPr/>
        <a:lstStyle/>
        <a:p>
          <a:endParaRPr lang="en-US"/>
        </a:p>
      </dgm:t>
    </dgm:pt>
    <dgm:pt modelId="{F3C179BA-8D4E-4EE0-AFA3-BC78BBC04287}" type="sibTrans" cxnId="{BB843836-4C16-4A49-9A38-042D04DFC946}">
      <dgm:prSet/>
      <dgm:spPr/>
      <dgm:t>
        <a:bodyPr/>
        <a:lstStyle/>
        <a:p>
          <a:endParaRPr lang="en-US"/>
        </a:p>
      </dgm:t>
    </dgm:pt>
    <dgm:pt modelId="{06277814-4E44-4C7D-AA4F-78E63551258A}">
      <dgm:prSet phldrT="[Text]"/>
      <dgm:spPr/>
      <dgm:t>
        <a:bodyPr/>
        <a:lstStyle/>
        <a:p>
          <a:r>
            <a:rPr lang="en-US" dirty="0"/>
            <a:t>Robustness in FL</a:t>
          </a:r>
        </a:p>
      </dgm:t>
    </dgm:pt>
    <dgm:pt modelId="{DA5F2BCD-236F-4D36-BD7A-8067CDDC538F}" type="parTrans" cxnId="{D004D7AC-2E56-4F6D-B122-65CDFD858F67}">
      <dgm:prSet/>
      <dgm:spPr/>
      <dgm:t>
        <a:bodyPr/>
        <a:lstStyle/>
        <a:p>
          <a:endParaRPr lang="en-US"/>
        </a:p>
      </dgm:t>
    </dgm:pt>
    <dgm:pt modelId="{A9C82BEA-0A46-4935-8710-1A76195078D0}" type="sibTrans" cxnId="{D004D7AC-2E56-4F6D-B122-65CDFD858F67}">
      <dgm:prSet/>
      <dgm:spPr/>
      <dgm:t>
        <a:bodyPr/>
        <a:lstStyle/>
        <a:p>
          <a:endParaRPr lang="en-US"/>
        </a:p>
      </dgm:t>
    </dgm:pt>
    <dgm:pt modelId="{C0EBD9AF-A8F0-4A9B-97D6-2170B64A0287}" type="pres">
      <dgm:prSet presAssocID="{0AE7FE9E-F02C-4D5A-AE9B-B6B4D865F6E4}" presName="linearFlow" presStyleCnt="0">
        <dgm:presLayoutVars>
          <dgm:resizeHandles val="exact"/>
        </dgm:presLayoutVars>
      </dgm:prSet>
      <dgm:spPr/>
    </dgm:pt>
    <dgm:pt modelId="{BC6379FE-C220-4205-8390-B3C97FEE8CE3}" type="pres">
      <dgm:prSet presAssocID="{89840618-74BC-4686-912A-2388C0F34292}" presName="node" presStyleLbl="node1" presStyleIdx="0" presStyleCnt="7">
        <dgm:presLayoutVars>
          <dgm:bulletEnabled val="1"/>
        </dgm:presLayoutVars>
      </dgm:prSet>
      <dgm:spPr/>
    </dgm:pt>
    <dgm:pt modelId="{57D69A58-F23D-4437-8355-4AB8EDC9CE6D}" type="pres">
      <dgm:prSet presAssocID="{DA9D0659-F803-4795-B66D-E136CF18C0AA}" presName="sibTrans" presStyleLbl="sibTrans2D1" presStyleIdx="0" presStyleCnt="6"/>
      <dgm:spPr/>
    </dgm:pt>
    <dgm:pt modelId="{069D0BF4-B690-4BC9-A15C-E91F456DAC12}" type="pres">
      <dgm:prSet presAssocID="{DA9D0659-F803-4795-B66D-E136CF18C0AA}" presName="connectorText" presStyleLbl="sibTrans2D1" presStyleIdx="0" presStyleCnt="6"/>
      <dgm:spPr/>
    </dgm:pt>
    <dgm:pt modelId="{4F4F7845-7A9B-40B1-8F2E-1F7D91C66408}" type="pres">
      <dgm:prSet presAssocID="{6E73FB49-5744-4798-B025-937DF6265482}" presName="node" presStyleLbl="node1" presStyleIdx="1" presStyleCnt="7">
        <dgm:presLayoutVars>
          <dgm:bulletEnabled val="1"/>
        </dgm:presLayoutVars>
      </dgm:prSet>
      <dgm:spPr/>
    </dgm:pt>
    <dgm:pt modelId="{3363A0CC-60EB-4E3D-8106-EBD576DA1B16}" type="pres">
      <dgm:prSet presAssocID="{121A5FAE-F636-423B-8233-4D5CCFB3F97B}" presName="sibTrans" presStyleLbl="sibTrans2D1" presStyleIdx="1" presStyleCnt="6"/>
      <dgm:spPr/>
    </dgm:pt>
    <dgm:pt modelId="{D97F9335-A0D2-4EFD-82BE-41DB8485567A}" type="pres">
      <dgm:prSet presAssocID="{121A5FAE-F636-423B-8233-4D5CCFB3F97B}" presName="connectorText" presStyleLbl="sibTrans2D1" presStyleIdx="1" presStyleCnt="6"/>
      <dgm:spPr/>
    </dgm:pt>
    <dgm:pt modelId="{183649BC-814A-4837-BD2C-A01F84952BA8}" type="pres">
      <dgm:prSet presAssocID="{DEAF9FB8-5042-4111-A45A-875621558634}" presName="node" presStyleLbl="node1" presStyleIdx="2" presStyleCnt="7">
        <dgm:presLayoutVars>
          <dgm:bulletEnabled val="1"/>
        </dgm:presLayoutVars>
      </dgm:prSet>
      <dgm:spPr/>
    </dgm:pt>
    <dgm:pt modelId="{96A77E21-7CDB-4EB1-91FE-B93C20B5B7B0}" type="pres">
      <dgm:prSet presAssocID="{9027EE97-BF27-4FD9-8085-5A420C409916}" presName="sibTrans" presStyleLbl="sibTrans2D1" presStyleIdx="2" presStyleCnt="6"/>
      <dgm:spPr/>
    </dgm:pt>
    <dgm:pt modelId="{4DAF5FBC-28D7-433B-A83F-4DCD0F0BF88B}" type="pres">
      <dgm:prSet presAssocID="{9027EE97-BF27-4FD9-8085-5A420C409916}" presName="connectorText" presStyleLbl="sibTrans2D1" presStyleIdx="2" presStyleCnt="6"/>
      <dgm:spPr/>
    </dgm:pt>
    <dgm:pt modelId="{390AC714-4882-4D38-956C-4BEB45883C75}" type="pres">
      <dgm:prSet presAssocID="{7F9BD62F-7B6A-4885-8AF6-A371FA569AF2}" presName="node" presStyleLbl="node1" presStyleIdx="3" presStyleCnt="7">
        <dgm:presLayoutVars>
          <dgm:bulletEnabled val="1"/>
        </dgm:presLayoutVars>
      </dgm:prSet>
      <dgm:spPr/>
    </dgm:pt>
    <dgm:pt modelId="{F208BD6B-79D2-4BB2-927E-187AAE405154}" type="pres">
      <dgm:prSet presAssocID="{343954F9-D592-4AFF-89B3-E1C1DA52D9E9}" presName="sibTrans" presStyleLbl="sibTrans2D1" presStyleIdx="3" presStyleCnt="6"/>
      <dgm:spPr/>
    </dgm:pt>
    <dgm:pt modelId="{34AEB680-342B-41CD-B1E8-B2B6FAE78B38}" type="pres">
      <dgm:prSet presAssocID="{343954F9-D592-4AFF-89B3-E1C1DA52D9E9}" presName="connectorText" presStyleLbl="sibTrans2D1" presStyleIdx="3" presStyleCnt="6"/>
      <dgm:spPr/>
    </dgm:pt>
    <dgm:pt modelId="{8EF10C74-B4AE-4190-80BB-7A6B4AC1D9D4}" type="pres">
      <dgm:prSet presAssocID="{06277814-4E44-4C7D-AA4F-78E63551258A}" presName="node" presStyleLbl="node1" presStyleIdx="4" presStyleCnt="7">
        <dgm:presLayoutVars>
          <dgm:bulletEnabled val="1"/>
        </dgm:presLayoutVars>
      </dgm:prSet>
      <dgm:spPr/>
    </dgm:pt>
    <dgm:pt modelId="{53D423B3-DD31-4BAC-9E2E-5792A23C91DF}" type="pres">
      <dgm:prSet presAssocID="{A9C82BEA-0A46-4935-8710-1A76195078D0}" presName="sibTrans" presStyleLbl="sibTrans2D1" presStyleIdx="4" presStyleCnt="6"/>
      <dgm:spPr/>
    </dgm:pt>
    <dgm:pt modelId="{6421271E-1A95-42B2-8739-27911F170330}" type="pres">
      <dgm:prSet presAssocID="{A9C82BEA-0A46-4935-8710-1A76195078D0}" presName="connectorText" presStyleLbl="sibTrans2D1" presStyleIdx="4" presStyleCnt="6"/>
      <dgm:spPr/>
    </dgm:pt>
    <dgm:pt modelId="{3B3DEBA9-9621-41BB-A74D-6B4B9F324479}" type="pres">
      <dgm:prSet presAssocID="{2ACC7242-E9D7-40AF-B0D3-425B60984878}" presName="node" presStyleLbl="node1" presStyleIdx="5" presStyleCnt="7">
        <dgm:presLayoutVars>
          <dgm:bulletEnabled val="1"/>
        </dgm:presLayoutVars>
      </dgm:prSet>
      <dgm:spPr/>
    </dgm:pt>
    <dgm:pt modelId="{703967FD-7EC4-427E-8831-36D4E7593911}" type="pres">
      <dgm:prSet presAssocID="{8E8CFFB3-ACC2-4794-BE71-AAC48A5FCBCB}" presName="sibTrans" presStyleLbl="sibTrans2D1" presStyleIdx="5" presStyleCnt="6"/>
      <dgm:spPr/>
    </dgm:pt>
    <dgm:pt modelId="{1DD51302-4672-4753-8F42-32F19C7B514A}" type="pres">
      <dgm:prSet presAssocID="{8E8CFFB3-ACC2-4794-BE71-AAC48A5FCBCB}" presName="connectorText" presStyleLbl="sibTrans2D1" presStyleIdx="5" presStyleCnt="6"/>
      <dgm:spPr/>
    </dgm:pt>
    <dgm:pt modelId="{5C859DAD-F754-408D-934A-6C8F0763DAE9}" type="pres">
      <dgm:prSet presAssocID="{7D0F501E-A4F8-4169-ADE0-610037ACC1B8}" presName="node" presStyleLbl="node1" presStyleIdx="6" presStyleCnt="7">
        <dgm:presLayoutVars>
          <dgm:bulletEnabled val="1"/>
        </dgm:presLayoutVars>
      </dgm:prSet>
      <dgm:spPr/>
    </dgm:pt>
  </dgm:ptLst>
  <dgm:cxnLst>
    <dgm:cxn modelId="{FA886C03-79B6-459E-A5C6-4903EE12A165}" type="presOf" srcId="{6E73FB49-5744-4798-B025-937DF6265482}" destId="{4F4F7845-7A9B-40B1-8F2E-1F7D91C66408}" srcOrd="0" destOrd="0" presId="urn:microsoft.com/office/officeart/2005/8/layout/process2"/>
    <dgm:cxn modelId="{06DE4A0A-6FAD-43F0-B6A0-1A8E5DDA17F5}" type="presOf" srcId="{8E8CFFB3-ACC2-4794-BE71-AAC48A5FCBCB}" destId="{1DD51302-4672-4753-8F42-32F19C7B514A}" srcOrd="1" destOrd="0" presId="urn:microsoft.com/office/officeart/2005/8/layout/process2"/>
    <dgm:cxn modelId="{E1D60E0C-2AA2-4413-BB62-2D8B44AF2ADB}" type="presOf" srcId="{06277814-4E44-4C7D-AA4F-78E63551258A}" destId="{8EF10C74-B4AE-4190-80BB-7A6B4AC1D9D4}" srcOrd="0" destOrd="0" presId="urn:microsoft.com/office/officeart/2005/8/layout/process2"/>
    <dgm:cxn modelId="{F2B63510-38EA-4B05-ADEF-AB7F58F35030}" type="presOf" srcId="{9027EE97-BF27-4FD9-8085-5A420C409916}" destId="{4DAF5FBC-28D7-433B-A83F-4DCD0F0BF88B}" srcOrd="1" destOrd="0" presId="urn:microsoft.com/office/officeart/2005/8/layout/process2"/>
    <dgm:cxn modelId="{5779B711-938F-4D6E-8B56-75BA7E8FA3F8}" type="presOf" srcId="{89840618-74BC-4686-912A-2388C0F34292}" destId="{BC6379FE-C220-4205-8390-B3C97FEE8CE3}" srcOrd="0" destOrd="0" presId="urn:microsoft.com/office/officeart/2005/8/layout/process2"/>
    <dgm:cxn modelId="{A241381A-6FD2-4543-B4C1-AFDB4492AE0B}" type="presOf" srcId="{9027EE97-BF27-4FD9-8085-5A420C409916}" destId="{96A77E21-7CDB-4EB1-91FE-B93C20B5B7B0}" srcOrd="0" destOrd="0" presId="urn:microsoft.com/office/officeart/2005/8/layout/process2"/>
    <dgm:cxn modelId="{D5962F1B-D2D8-47C5-898A-90AA1B00F52C}" srcId="{0AE7FE9E-F02C-4D5A-AE9B-B6B4D865F6E4}" destId="{7F9BD62F-7B6A-4885-8AF6-A371FA569AF2}" srcOrd="3" destOrd="0" parTransId="{EF09AE3D-F380-4FC1-91F1-5F4F1D220B01}" sibTransId="{343954F9-D592-4AFF-89B3-E1C1DA52D9E9}"/>
    <dgm:cxn modelId="{D9715F35-62CE-47EC-B034-26FCE46999AE}" type="presOf" srcId="{A9C82BEA-0A46-4935-8710-1A76195078D0}" destId="{53D423B3-DD31-4BAC-9E2E-5792A23C91DF}" srcOrd="0" destOrd="0" presId="urn:microsoft.com/office/officeart/2005/8/layout/process2"/>
    <dgm:cxn modelId="{BB843836-4C16-4A49-9A38-042D04DFC946}" srcId="{0AE7FE9E-F02C-4D5A-AE9B-B6B4D865F6E4}" destId="{7D0F501E-A4F8-4169-ADE0-610037ACC1B8}" srcOrd="6" destOrd="0" parTransId="{BB25CE96-F05A-47B0-A4B6-06665A7A7EC6}" sibTransId="{F3C179BA-8D4E-4EE0-AFA3-BC78BBC04287}"/>
    <dgm:cxn modelId="{BA85FE64-72ED-4AA6-A74D-58E2F28884E7}" srcId="{0AE7FE9E-F02C-4D5A-AE9B-B6B4D865F6E4}" destId="{89840618-74BC-4686-912A-2388C0F34292}" srcOrd="0" destOrd="0" parTransId="{DDF0DD18-8F9E-4D7B-BF45-E91876E3E8EC}" sibTransId="{DA9D0659-F803-4795-B66D-E136CF18C0AA}"/>
    <dgm:cxn modelId="{F4541F6C-A5F4-4EE2-810A-68D2E617A34E}" srcId="{0AE7FE9E-F02C-4D5A-AE9B-B6B4D865F6E4}" destId="{DEAF9FB8-5042-4111-A45A-875621558634}" srcOrd="2" destOrd="0" parTransId="{ABA4F9FA-A4AF-4F43-893A-B8C076C86395}" sibTransId="{9027EE97-BF27-4FD9-8085-5A420C409916}"/>
    <dgm:cxn modelId="{EAFD9D53-1D34-4E53-9B45-8D6E416A3074}" type="presOf" srcId="{343954F9-D592-4AFF-89B3-E1C1DA52D9E9}" destId="{F208BD6B-79D2-4BB2-927E-187AAE405154}" srcOrd="0" destOrd="0" presId="urn:microsoft.com/office/officeart/2005/8/layout/process2"/>
    <dgm:cxn modelId="{17C8747F-93D0-4744-8C7B-A97B1DB82832}" type="presOf" srcId="{7F9BD62F-7B6A-4885-8AF6-A371FA569AF2}" destId="{390AC714-4882-4D38-956C-4BEB45883C75}" srcOrd="0" destOrd="0" presId="urn:microsoft.com/office/officeart/2005/8/layout/process2"/>
    <dgm:cxn modelId="{25083C89-8385-4513-89B6-799052917117}" type="presOf" srcId="{121A5FAE-F636-423B-8233-4D5CCFB3F97B}" destId="{D97F9335-A0D2-4EFD-82BE-41DB8485567A}" srcOrd="1" destOrd="0" presId="urn:microsoft.com/office/officeart/2005/8/layout/process2"/>
    <dgm:cxn modelId="{127D4C89-8D6D-4FF1-B964-1C8C2F074292}" srcId="{0AE7FE9E-F02C-4D5A-AE9B-B6B4D865F6E4}" destId="{2ACC7242-E9D7-40AF-B0D3-425B60984878}" srcOrd="5" destOrd="0" parTransId="{531B5185-12E2-450D-9FF7-BB42E5099C9C}" sibTransId="{8E8CFFB3-ACC2-4794-BE71-AAC48A5FCBCB}"/>
    <dgm:cxn modelId="{C4669FA7-AB2D-4711-B941-35EBCA9617B3}" srcId="{0AE7FE9E-F02C-4D5A-AE9B-B6B4D865F6E4}" destId="{6E73FB49-5744-4798-B025-937DF6265482}" srcOrd="1" destOrd="0" parTransId="{A3BFBA03-78CA-4C38-98C5-95C611D39291}" sibTransId="{121A5FAE-F636-423B-8233-4D5CCFB3F97B}"/>
    <dgm:cxn modelId="{7A1E01AB-BDB6-4CF2-A6CF-D6A96A978FA8}" type="presOf" srcId="{0AE7FE9E-F02C-4D5A-AE9B-B6B4D865F6E4}" destId="{C0EBD9AF-A8F0-4A9B-97D6-2170B64A0287}" srcOrd="0" destOrd="0" presId="urn:microsoft.com/office/officeart/2005/8/layout/process2"/>
    <dgm:cxn modelId="{D004D7AC-2E56-4F6D-B122-65CDFD858F67}" srcId="{0AE7FE9E-F02C-4D5A-AE9B-B6B4D865F6E4}" destId="{06277814-4E44-4C7D-AA4F-78E63551258A}" srcOrd="4" destOrd="0" parTransId="{DA5F2BCD-236F-4D36-BD7A-8067CDDC538F}" sibTransId="{A9C82BEA-0A46-4935-8710-1A76195078D0}"/>
    <dgm:cxn modelId="{9EA414AF-83CE-419F-A617-7652B647658D}" type="presOf" srcId="{DA9D0659-F803-4795-B66D-E136CF18C0AA}" destId="{069D0BF4-B690-4BC9-A15C-E91F456DAC12}" srcOrd="1" destOrd="0" presId="urn:microsoft.com/office/officeart/2005/8/layout/process2"/>
    <dgm:cxn modelId="{F36ED2C5-058A-4948-95D0-C7C62FE9DD04}" type="presOf" srcId="{A9C82BEA-0A46-4935-8710-1A76195078D0}" destId="{6421271E-1A95-42B2-8739-27911F170330}" srcOrd="1" destOrd="0" presId="urn:microsoft.com/office/officeart/2005/8/layout/process2"/>
    <dgm:cxn modelId="{E3F6F5D9-F68E-479D-A7E2-28CA391DEFB6}" type="presOf" srcId="{DA9D0659-F803-4795-B66D-E136CF18C0AA}" destId="{57D69A58-F23D-4437-8355-4AB8EDC9CE6D}" srcOrd="0" destOrd="0" presId="urn:microsoft.com/office/officeart/2005/8/layout/process2"/>
    <dgm:cxn modelId="{97F591DB-2182-4895-AED0-58B12BF03264}" type="presOf" srcId="{7D0F501E-A4F8-4169-ADE0-610037ACC1B8}" destId="{5C859DAD-F754-408D-934A-6C8F0763DAE9}" srcOrd="0" destOrd="0" presId="urn:microsoft.com/office/officeart/2005/8/layout/process2"/>
    <dgm:cxn modelId="{3C18AEDD-676C-4D31-9327-A302A62EBD80}" type="presOf" srcId="{343954F9-D592-4AFF-89B3-E1C1DA52D9E9}" destId="{34AEB680-342B-41CD-B1E8-B2B6FAE78B38}" srcOrd="1" destOrd="0" presId="urn:microsoft.com/office/officeart/2005/8/layout/process2"/>
    <dgm:cxn modelId="{FB6760ED-7272-4FBF-AFE9-6D57617C9620}" type="presOf" srcId="{DEAF9FB8-5042-4111-A45A-875621558634}" destId="{183649BC-814A-4837-BD2C-A01F84952BA8}" srcOrd="0" destOrd="0" presId="urn:microsoft.com/office/officeart/2005/8/layout/process2"/>
    <dgm:cxn modelId="{D63CB5F2-9A6D-4358-8904-97B1FD2B8616}" type="presOf" srcId="{8E8CFFB3-ACC2-4794-BE71-AAC48A5FCBCB}" destId="{703967FD-7EC4-427E-8831-36D4E7593911}" srcOrd="0" destOrd="0" presId="urn:microsoft.com/office/officeart/2005/8/layout/process2"/>
    <dgm:cxn modelId="{431971F7-1379-4583-A3F6-447876D12F30}" type="presOf" srcId="{2ACC7242-E9D7-40AF-B0D3-425B60984878}" destId="{3B3DEBA9-9621-41BB-A74D-6B4B9F324479}" srcOrd="0" destOrd="0" presId="urn:microsoft.com/office/officeart/2005/8/layout/process2"/>
    <dgm:cxn modelId="{6D3DF6F7-276E-4665-951D-FB3A5E419397}" type="presOf" srcId="{121A5FAE-F636-423B-8233-4D5CCFB3F97B}" destId="{3363A0CC-60EB-4E3D-8106-EBD576DA1B16}" srcOrd="0" destOrd="0" presId="urn:microsoft.com/office/officeart/2005/8/layout/process2"/>
    <dgm:cxn modelId="{14974EE9-FA23-4B47-82B9-C4D35FA2326A}" type="presParOf" srcId="{C0EBD9AF-A8F0-4A9B-97D6-2170B64A0287}" destId="{BC6379FE-C220-4205-8390-B3C97FEE8CE3}" srcOrd="0" destOrd="0" presId="urn:microsoft.com/office/officeart/2005/8/layout/process2"/>
    <dgm:cxn modelId="{DC76A459-B49C-4D14-8D3D-17E6FAFB4ED9}" type="presParOf" srcId="{C0EBD9AF-A8F0-4A9B-97D6-2170B64A0287}" destId="{57D69A58-F23D-4437-8355-4AB8EDC9CE6D}" srcOrd="1" destOrd="0" presId="urn:microsoft.com/office/officeart/2005/8/layout/process2"/>
    <dgm:cxn modelId="{96191D6C-F805-4198-9368-4A8AA687BDB5}" type="presParOf" srcId="{57D69A58-F23D-4437-8355-4AB8EDC9CE6D}" destId="{069D0BF4-B690-4BC9-A15C-E91F456DAC12}" srcOrd="0" destOrd="0" presId="urn:microsoft.com/office/officeart/2005/8/layout/process2"/>
    <dgm:cxn modelId="{2BDF56AC-BF8E-4F24-B9AA-F081DF16A89A}" type="presParOf" srcId="{C0EBD9AF-A8F0-4A9B-97D6-2170B64A0287}" destId="{4F4F7845-7A9B-40B1-8F2E-1F7D91C66408}" srcOrd="2" destOrd="0" presId="urn:microsoft.com/office/officeart/2005/8/layout/process2"/>
    <dgm:cxn modelId="{110A0E7C-6466-4714-B98E-021226D485A6}" type="presParOf" srcId="{C0EBD9AF-A8F0-4A9B-97D6-2170B64A0287}" destId="{3363A0CC-60EB-4E3D-8106-EBD576DA1B16}" srcOrd="3" destOrd="0" presId="urn:microsoft.com/office/officeart/2005/8/layout/process2"/>
    <dgm:cxn modelId="{3ED64D87-B6B3-4D3B-B659-C4587A9D82A5}" type="presParOf" srcId="{3363A0CC-60EB-4E3D-8106-EBD576DA1B16}" destId="{D97F9335-A0D2-4EFD-82BE-41DB8485567A}" srcOrd="0" destOrd="0" presId="urn:microsoft.com/office/officeart/2005/8/layout/process2"/>
    <dgm:cxn modelId="{5E789EDB-6550-46BB-A7D7-34D4EA6924C7}" type="presParOf" srcId="{C0EBD9AF-A8F0-4A9B-97D6-2170B64A0287}" destId="{183649BC-814A-4837-BD2C-A01F84952BA8}" srcOrd="4" destOrd="0" presId="urn:microsoft.com/office/officeart/2005/8/layout/process2"/>
    <dgm:cxn modelId="{DC480237-37A5-4460-8B58-26F5BBB73217}" type="presParOf" srcId="{C0EBD9AF-A8F0-4A9B-97D6-2170B64A0287}" destId="{96A77E21-7CDB-4EB1-91FE-B93C20B5B7B0}" srcOrd="5" destOrd="0" presId="urn:microsoft.com/office/officeart/2005/8/layout/process2"/>
    <dgm:cxn modelId="{4082548C-7D5F-4FFF-BE03-08A0DD9920F7}" type="presParOf" srcId="{96A77E21-7CDB-4EB1-91FE-B93C20B5B7B0}" destId="{4DAF5FBC-28D7-433B-A83F-4DCD0F0BF88B}" srcOrd="0" destOrd="0" presId="urn:microsoft.com/office/officeart/2005/8/layout/process2"/>
    <dgm:cxn modelId="{362CE7C4-B69B-44EA-A3C3-F5181F54E8E6}" type="presParOf" srcId="{C0EBD9AF-A8F0-4A9B-97D6-2170B64A0287}" destId="{390AC714-4882-4D38-956C-4BEB45883C75}" srcOrd="6" destOrd="0" presId="urn:microsoft.com/office/officeart/2005/8/layout/process2"/>
    <dgm:cxn modelId="{23A066D2-6C8B-422D-BF36-8CDBDD646891}" type="presParOf" srcId="{C0EBD9AF-A8F0-4A9B-97D6-2170B64A0287}" destId="{F208BD6B-79D2-4BB2-927E-187AAE405154}" srcOrd="7" destOrd="0" presId="urn:microsoft.com/office/officeart/2005/8/layout/process2"/>
    <dgm:cxn modelId="{D2D2B4C7-2E36-40D9-A470-A388680C774F}" type="presParOf" srcId="{F208BD6B-79D2-4BB2-927E-187AAE405154}" destId="{34AEB680-342B-41CD-B1E8-B2B6FAE78B38}" srcOrd="0" destOrd="0" presId="urn:microsoft.com/office/officeart/2005/8/layout/process2"/>
    <dgm:cxn modelId="{D516F73E-9677-4353-AFE8-2451153E6139}" type="presParOf" srcId="{C0EBD9AF-A8F0-4A9B-97D6-2170B64A0287}" destId="{8EF10C74-B4AE-4190-80BB-7A6B4AC1D9D4}" srcOrd="8" destOrd="0" presId="urn:microsoft.com/office/officeart/2005/8/layout/process2"/>
    <dgm:cxn modelId="{AC3DBB15-D704-4F5D-B34B-92F952451E1B}" type="presParOf" srcId="{C0EBD9AF-A8F0-4A9B-97D6-2170B64A0287}" destId="{53D423B3-DD31-4BAC-9E2E-5792A23C91DF}" srcOrd="9" destOrd="0" presId="urn:microsoft.com/office/officeart/2005/8/layout/process2"/>
    <dgm:cxn modelId="{45DEB160-531A-45C8-BF15-6A67D6EF3ECA}" type="presParOf" srcId="{53D423B3-DD31-4BAC-9E2E-5792A23C91DF}" destId="{6421271E-1A95-42B2-8739-27911F170330}" srcOrd="0" destOrd="0" presId="urn:microsoft.com/office/officeart/2005/8/layout/process2"/>
    <dgm:cxn modelId="{5771CFCC-E7F2-46E3-A953-6AA8B151235C}" type="presParOf" srcId="{C0EBD9AF-A8F0-4A9B-97D6-2170B64A0287}" destId="{3B3DEBA9-9621-41BB-A74D-6B4B9F324479}" srcOrd="10" destOrd="0" presId="urn:microsoft.com/office/officeart/2005/8/layout/process2"/>
    <dgm:cxn modelId="{007B5A7D-2F97-4F43-A2D2-7B62FBF99BEC}" type="presParOf" srcId="{C0EBD9AF-A8F0-4A9B-97D6-2170B64A0287}" destId="{703967FD-7EC4-427E-8831-36D4E7593911}" srcOrd="11" destOrd="0" presId="urn:microsoft.com/office/officeart/2005/8/layout/process2"/>
    <dgm:cxn modelId="{F9DF6459-DC4F-45B2-B77D-D3E74DE7ACEF}" type="presParOf" srcId="{703967FD-7EC4-427E-8831-36D4E7593911}" destId="{1DD51302-4672-4753-8F42-32F19C7B514A}" srcOrd="0" destOrd="0" presId="urn:microsoft.com/office/officeart/2005/8/layout/process2"/>
    <dgm:cxn modelId="{7C9CC505-044A-4372-B81C-3778CB318727}" type="presParOf" srcId="{C0EBD9AF-A8F0-4A9B-97D6-2170B64A0287}" destId="{5C859DAD-F754-408D-934A-6C8F0763DAE9}" srcOrd="12" destOrd="0" presId="urn:microsoft.com/office/officeart/2005/8/layout/process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AE7FE9E-F02C-4D5A-AE9B-B6B4D865F6E4}" type="doc">
      <dgm:prSet loTypeId="urn:microsoft.com/office/officeart/2005/8/layout/process2" loCatId="process" qsTypeId="urn:microsoft.com/office/officeart/2005/8/quickstyle/simple1" qsCatId="simple" csTypeId="urn:microsoft.com/office/officeart/2005/8/colors/accent2_1" csCatId="accent2" phldr="1"/>
      <dgm:spPr/>
    </dgm:pt>
    <dgm:pt modelId="{89840618-74BC-4686-912A-2388C0F34292}">
      <dgm:prSet phldrT="[Text]"/>
      <dgm:spPr>
        <a:solidFill>
          <a:schemeClr val="bg1"/>
        </a:solidFill>
      </dgm:spPr>
      <dgm:t>
        <a:bodyPr/>
        <a:lstStyle/>
        <a:p>
          <a:r>
            <a:rPr lang="en-US" dirty="0"/>
            <a:t>Alzheimer’s disease</a:t>
          </a:r>
        </a:p>
      </dgm:t>
    </dgm:pt>
    <dgm:pt modelId="{DDF0DD18-8F9E-4D7B-BF45-E91876E3E8EC}" type="parTrans" cxnId="{BA85FE64-72ED-4AA6-A74D-58E2F28884E7}">
      <dgm:prSet/>
      <dgm:spPr/>
      <dgm:t>
        <a:bodyPr/>
        <a:lstStyle/>
        <a:p>
          <a:endParaRPr lang="en-US"/>
        </a:p>
      </dgm:t>
    </dgm:pt>
    <dgm:pt modelId="{DA9D0659-F803-4795-B66D-E136CF18C0AA}" type="sibTrans" cxnId="{BA85FE64-72ED-4AA6-A74D-58E2F28884E7}">
      <dgm:prSet/>
      <dgm:spPr/>
      <dgm:t>
        <a:bodyPr/>
        <a:lstStyle/>
        <a:p>
          <a:endParaRPr lang="en-US"/>
        </a:p>
      </dgm:t>
    </dgm:pt>
    <dgm:pt modelId="{6E73FB49-5744-4798-B025-937DF6265482}">
      <dgm:prSet phldrT="[Text]"/>
      <dgm:spPr/>
      <dgm:t>
        <a:bodyPr/>
        <a:lstStyle/>
        <a:p>
          <a:r>
            <a:rPr lang="en-US" dirty="0"/>
            <a:t>Federated Learning</a:t>
          </a:r>
        </a:p>
      </dgm:t>
    </dgm:pt>
    <dgm:pt modelId="{A3BFBA03-78CA-4C38-98C5-95C611D39291}" type="parTrans" cxnId="{C4669FA7-AB2D-4711-B941-35EBCA9617B3}">
      <dgm:prSet/>
      <dgm:spPr/>
      <dgm:t>
        <a:bodyPr/>
        <a:lstStyle/>
        <a:p>
          <a:endParaRPr lang="en-US"/>
        </a:p>
      </dgm:t>
    </dgm:pt>
    <dgm:pt modelId="{121A5FAE-F636-423B-8233-4D5CCFB3F97B}" type="sibTrans" cxnId="{C4669FA7-AB2D-4711-B941-35EBCA9617B3}">
      <dgm:prSet/>
      <dgm:spPr/>
      <dgm:t>
        <a:bodyPr/>
        <a:lstStyle/>
        <a:p>
          <a:endParaRPr lang="en-US"/>
        </a:p>
      </dgm:t>
    </dgm:pt>
    <dgm:pt modelId="{DEAF9FB8-5042-4111-A45A-875621558634}">
      <dgm:prSet phldrT="[Text]"/>
      <dgm:spPr/>
      <dgm:t>
        <a:bodyPr/>
        <a:lstStyle/>
        <a:p>
          <a:r>
            <a:rPr lang="en-US" dirty="0"/>
            <a:t>Neural Networks</a:t>
          </a:r>
        </a:p>
      </dgm:t>
    </dgm:pt>
    <dgm:pt modelId="{ABA4F9FA-A4AF-4F43-893A-B8C076C86395}" type="parTrans" cxnId="{F4541F6C-A5F4-4EE2-810A-68D2E617A34E}">
      <dgm:prSet/>
      <dgm:spPr/>
      <dgm:t>
        <a:bodyPr/>
        <a:lstStyle/>
        <a:p>
          <a:endParaRPr lang="en-US"/>
        </a:p>
      </dgm:t>
    </dgm:pt>
    <dgm:pt modelId="{9027EE97-BF27-4FD9-8085-5A420C409916}" type="sibTrans" cxnId="{F4541F6C-A5F4-4EE2-810A-68D2E617A34E}">
      <dgm:prSet/>
      <dgm:spPr/>
      <dgm:t>
        <a:bodyPr/>
        <a:lstStyle/>
        <a:p>
          <a:endParaRPr lang="en-US"/>
        </a:p>
      </dgm:t>
    </dgm:pt>
    <dgm:pt modelId="{7F9BD62F-7B6A-4885-8AF6-A371FA569AF2}">
      <dgm:prSet phldrT="[Text]"/>
      <dgm:spPr>
        <a:solidFill>
          <a:srgbClr val="DAF5FA"/>
        </a:solidFill>
      </dgm:spPr>
      <dgm:t>
        <a:bodyPr/>
        <a:lstStyle/>
        <a:p>
          <a:r>
            <a:rPr lang="en-US" dirty="0"/>
            <a:t>Vision Transformers</a:t>
          </a:r>
        </a:p>
      </dgm:t>
    </dgm:pt>
    <dgm:pt modelId="{EF09AE3D-F380-4FC1-91F1-5F4F1D220B01}" type="parTrans" cxnId="{D5962F1B-D2D8-47C5-898A-90AA1B00F52C}">
      <dgm:prSet/>
      <dgm:spPr/>
      <dgm:t>
        <a:bodyPr/>
        <a:lstStyle/>
        <a:p>
          <a:endParaRPr lang="en-US"/>
        </a:p>
      </dgm:t>
    </dgm:pt>
    <dgm:pt modelId="{343954F9-D592-4AFF-89B3-E1C1DA52D9E9}" type="sibTrans" cxnId="{D5962F1B-D2D8-47C5-898A-90AA1B00F52C}">
      <dgm:prSet/>
      <dgm:spPr/>
      <dgm:t>
        <a:bodyPr/>
        <a:lstStyle/>
        <a:p>
          <a:endParaRPr lang="en-US"/>
        </a:p>
      </dgm:t>
    </dgm:pt>
    <dgm:pt modelId="{2ACC7242-E9D7-40AF-B0D3-425B60984878}">
      <dgm:prSet phldrT="[Text]"/>
      <dgm:spPr/>
      <dgm:t>
        <a:bodyPr/>
        <a:lstStyle/>
        <a:p>
          <a:r>
            <a:rPr lang="en-US" dirty="0"/>
            <a:t>Different Robustness Approaches</a:t>
          </a:r>
        </a:p>
      </dgm:t>
    </dgm:pt>
    <dgm:pt modelId="{531B5185-12E2-450D-9FF7-BB42E5099C9C}" type="parTrans" cxnId="{127D4C89-8D6D-4FF1-B964-1C8C2F074292}">
      <dgm:prSet/>
      <dgm:spPr/>
      <dgm:t>
        <a:bodyPr/>
        <a:lstStyle/>
        <a:p>
          <a:endParaRPr lang="en-US"/>
        </a:p>
      </dgm:t>
    </dgm:pt>
    <dgm:pt modelId="{8E8CFFB3-ACC2-4794-BE71-AAC48A5FCBCB}" type="sibTrans" cxnId="{127D4C89-8D6D-4FF1-B964-1C8C2F074292}">
      <dgm:prSet/>
      <dgm:spPr/>
      <dgm:t>
        <a:bodyPr/>
        <a:lstStyle/>
        <a:p>
          <a:endParaRPr lang="en-US"/>
        </a:p>
      </dgm:t>
    </dgm:pt>
    <dgm:pt modelId="{7D0F501E-A4F8-4169-ADE0-610037ACC1B8}">
      <dgm:prSet phldrT="[Text]"/>
      <dgm:spPr/>
      <dgm:t>
        <a:bodyPr/>
        <a:lstStyle/>
        <a:p>
          <a:r>
            <a:rPr lang="en-US" dirty="0"/>
            <a:t>Our results</a:t>
          </a:r>
        </a:p>
      </dgm:t>
    </dgm:pt>
    <dgm:pt modelId="{BB25CE96-F05A-47B0-A4B6-06665A7A7EC6}" type="parTrans" cxnId="{BB843836-4C16-4A49-9A38-042D04DFC946}">
      <dgm:prSet/>
      <dgm:spPr/>
      <dgm:t>
        <a:bodyPr/>
        <a:lstStyle/>
        <a:p>
          <a:endParaRPr lang="en-US"/>
        </a:p>
      </dgm:t>
    </dgm:pt>
    <dgm:pt modelId="{F3C179BA-8D4E-4EE0-AFA3-BC78BBC04287}" type="sibTrans" cxnId="{BB843836-4C16-4A49-9A38-042D04DFC946}">
      <dgm:prSet/>
      <dgm:spPr/>
      <dgm:t>
        <a:bodyPr/>
        <a:lstStyle/>
        <a:p>
          <a:endParaRPr lang="en-US"/>
        </a:p>
      </dgm:t>
    </dgm:pt>
    <dgm:pt modelId="{06277814-4E44-4C7D-AA4F-78E63551258A}">
      <dgm:prSet phldrT="[Text]"/>
      <dgm:spPr/>
      <dgm:t>
        <a:bodyPr/>
        <a:lstStyle/>
        <a:p>
          <a:r>
            <a:rPr lang="en-US" dirty="0"/>
            <a:t>Robustness in FL</a:t>
          </a:r>
        </a:p>
      </dgm:t>
    </dgm:pt>
    <dgm:pt modelId="{DA5F2BCD-236F-4D36-BD7A-8067CDDC538F}" type="parTrans" cxnId="{D004D7AC-2E56-4F6D-B122-65CDFD858F67}">
      <dgm:prSet/>
      <dgm:spPr/>
      <dgm:t>
        <a:bodyPr/>
        <a:lstStyle/>
        <a:p>
          <a:endParaRPr lang="en-US"/>
        </a:p>
      </dgm:t>
    </dgm:pt>
    <dgm:pt modelId="{A9C82BEA-0A46-4935-8710-1A76195078D0}" type="sibTrans" cxnId="{D004D7AC-2E56-4F6D-B122-65CDFD858F67}">
      <dgm:prSet/>
      <dgm:spPr/>
      <dgm:t>
        <a:bodyPr/>
        <a:lstStyle/>
        <a:p>
          <a:endParaRPr lang="en-US"/>
        </a:p>
      </dgm:t>
    </dgm:pt>
    <dgm:pt modelId="{C0EBD9AF-A8F0-4A9B-97D6-2170B64A0287}" type="pres">
      <dgm:prSet presAssocID="{0AE7FE9E-F02C-4D5A-AE9B-B6B4D865F6E4}" presName="linearFlow" presStyleCnt="0">
        <dgm:presLayoutVars>
          <dgm:resizeHandles val="exact"/>
        </dgm:presLayoutVars>
      </dgm:prSet>
      <dgm:spPr/>
    </dgm:pt>
    <dgm:pt modelId="{BC6379FE-C220-4205-8390-B3C97FEE8CE3}" type="pres">
      <dgm:prSet presAssocID="{89840618-74BC-4686-912A-2388C0F34292}" presName="node" presStyleLbl="node1" presStyleIdx="0" presStyleCnt="7">
        <dgm:presLayoutVars>
          <dgm:bulletEnabled val="1"/>
        </dgm:presLayoutVars>
      </dgm:prSet>
      <dgm:spPr/>
    </dgm:pt>
    <dgm:pt modelId="{57D69A58-F23D-4437-8355-4AB8EDC9CE6D}" type="pres">
      <dgm:prSet presAssocID="{DA9D0659-F803-4795-B66D-E136CF18C0AA}" presName="sibTrans" presStyleLbl="sibTrans2D1" presStyleIdx="0" presStyleCnt="6"/>
      <dgm:spPr/>
    </dgm:pt>
    <dgm:pt modelId="{069D0BF4-B690-4BC9-A15C-E91F456DAC12}" type="pres">
      <dgm:prSet presAssocID="{DA9D0659-F803-4795-B66D-E136CF18C0AA}" presName="connectorText" presStyleLbl="sibTrans2D1" presStyleIdx="0" presStyleCnt="6"/>
      <dgm:spPr/>
    </dgm:pt>
    <dgm:pt modelId="{4F4F7845-7A9B-40B1-8F2E-1F7D91C66408}" type="pres">
      <dgm:prSet presAssocID="{6E73FB49-5744-4798-B025-937DF6265482}" presName="node" presStyleLbl="node1" presStyleIdx="1" presStyleCnt="7">
        <dgm:presLayoutVars>
          <dgm:bulletEnabled val="1"/>
        </dgm:presLayoutVars>
      </dgm:prSet>
      <dgm:spPr/>
    </dgm:pt>
    <dgm:pt modelId="{3363A0CC-60EB-4E3D-8106-EBD576DA1B16}" type="pres">
      <dgm:prSet presAssocID="{121A5FAE-F636-423B-8233-4D5CCFB3F97B}" presName="sibTrans" presStyleLbl="sibTrans2D1" presStyleIdx="1" presStyleCnt="6"/>
      <dgm:spPr/>
    </dgm:pt>
    <dgm:pt modelId="{D97F9335-A0D2-4EFD-82BE-41DB8485567A}" type="pres">
      <dgm:prSet presAssocID="{121A5FAE-F636-423B-8233-4D5CCFB3F97B}" presName="connectorText" presStyleLbl="sibTrans2D1" presStyleIdx="1" presStyleCnt="6"/>
      <dgm:spPr/>
    </dgm:pt>
    <dgm:pt modelId="{183649BC-814A-4837-BD2C-A01F84952BA8}" type="pres">
      <dgm:prSet presAssocID="{DEAF9FB8-5042-4111-A45A-875621558634}" presName="node" presStyleLbl="node1" presStyleIdx="2" presStyleCnt="7">
        <dgm:presLayoutVars>
          <dgm:bulletEnabled val="1"/>
        </dgm:presLayoutVars>
      </dgm:prSet>
      <dgm:spPr/>
    </dgm:pt>
    <dgm:pt modelId="{96A77E21-7CDB-4EB1-91FE-B93C20B5B7B0}" type="pres">
      <dgm:prSet presAssocID="{9027EE97-BF27-4FD9-8085-5A420C409916}" presName="sibTrans" presStyleLbl="sibTrans2D1" presStyleIdx="2" presStyleCnt="6"/>
      <dgm:spPr/>
    </dgm:pt>
    <dgm:pt modelId="{4DAF5FBC-28D7-433B-A83F-4DCD0F0BF88B}" type="pres">
      <dgm:prSet presAssocID="{9027EE97-BF27-4FD9-8085-5A420C409916}" presName="connectorText" presStyleLbl="sibTrans2D1" presStyleIdx="2" presStyleCnt="6"/>
      <dgm:spPr/>
    </dgm:pt>
    <dgm:pt modelId="{390AC714-4882-4D38-956C-4BEB45883C75}" type="pres">
      <dgm:prSet presAssocID="{7F9BD62F-7B6A-4885-8AF6-A371FA569AF2}" presName="node" presStyleLbl="node1" presStyleIdx="3" presStyleCnt="7">
        <dgm:presLayoutVars>
          <dgm:bulletEnabled val="1"/>
        </dgm:presLayoutVars>
      </dgm:prSet>
      <dgm:spPr/>
    </dgm:pt>
    <dgm:pt modelId="{F208BD6B-79D2-4BB2-927E-187AAE405154}" type="pres">
      <dgm:prSet presAssocID="{343954F9-D592-4AFF-89B3-E1C1DA52D9E9}" presName="sibTrans" presStyleLbl="sibTrans2D1" presStyleIdx="3" presStyleCnt="6"/>
      <dgm:spPr/>
    </dgm:pt>
    <dgm:pt modelId="{34AEB680-342B-41CD-B1E8-B2B6FAE78B38}" type="pres">
      <dgm:prSet presAssocID="{343954F9-D592-4AFF-89B3-E1C1DA52D9E9}" presName="connectorText" presStyleLbl="sibTrans2D1" presStyleIdx="3" presStyleCnt="6"/>
      <dgm:spPr/>
    </dgm:pt>
    <dgm:pt modelId="{8EF10C74-B4AE-4190-80BB-7A6B4AC1D9D4}" type="pres">
      <dgm:prSet presAssocID="{06277814-4E44-4C7D-AA4F-78E63551258A}" presName="node" presStyleLbl="node1" presStyleIdx="4" presStyleCnt="7">
        <dgm:presLayoutVars>
          <dgm:bulletEnabled val="1"/>
        </dgm:presLayoutVars>
      </dgm:prSet>
      <dgm:spPr/>
    </dgm:pt>
    <dgm:pt modelId="{53D423B3-DD31-4BAC-9E2E-5792A23C91DF}" type="pres">
      <dgm:prSet presAssocID="{A9C82BEA-0A46-4935-8710-1A76195078D0}" presName="sibTrans" presStyleLbl="sibTrans2D1" presStyleIdx="4" presStyleCnt="6"/>
      <dgm:spPr/>
    </dgm:pt>
    <dgm:pt modelId="{6421271E-1A95-42B2-8739-27911F170330}" type="pres">
      <dgm:prSet presAssocID="{A9C82BEA-0A46-4935-8710-1A76195078D0}" presName="connectorText" presStyleLbl="sibTrans2D1" presStyleIdx="4" presStyleCnt="6"/>
      <dgm:spPr/>
    </dgm:pt>
    <dgm:pt modelId="{3B3DEBA9-9621-41BB-A74D-6B4B9F324479}" type="pres">
      <dgm:prSet presAssocID="{2ACC7242-E9D7-40AF-B0D3-425B60984878}" presName="node" presStyleLbl="node1" presStyleIdx="5" presStyleCnt="7">
        <dgm:presLayoutVars>
          <dgm:bulletEnabled val="1"/>
        </dgm:presLayoutVars>
      </dgm:prSet>
      <dgm:spPr/>
    </dgm:pt>
    <dgm:pt modelId="{703967FD-7EC4-427E-8831-36D4E7593911}" type="pres">
      <dgm:prSet presAssocID="{8E8CFFB3-ACC2-4794-BE71-AAC48A5FCBCB}" presName="sibTrans" presStyleLbl="sibTrans2D1" presStyleIdx="5" presStyleCnt="6"/>
      <dgm:spPr/>
    </dgm:pt>
    <dgm:pt modelId="{1DD51302-4672-4753-8F42-32F19C7B514A}" type="pres">
      <dgm:prSet presAssocID="{8E8CFFB3-ACC2-4794-BE71-AAC48A5FCBCB}" presName="connectorText" presStyleLbl="sibTrans2D1" presStyleIdx="5" presStyleCnt="6"/>
      <dgm:spPr/>
    </dgm:pt>
    <dgm:pt modelId="{5C859DAD-F754-408D-934A-6C8F0763DAE9}" type="pres">
      <dgm:prSet presAssocID="{7D0F501E-A4F8-4169-ADE0-610037ACC1B8}" presName="node" presStyleLbl="node1" presStyleIdx="6" presStyleCnt="7">
        <dgm:presLayoutVars>
          <dgm:bulletEnabled val="1"/>
        </dgm:presLayoutVars>
      </dgm:prSet>
      <dgm:spPr/>
    </dgm:pt>
  </dgm:ptLst>
  <dgm:cxnLst>
    <dgm:cxn modelId="{FA886C03-79B6-459E-A5C6-4903EE12A165}" type="presOf" srcId="{6E73FB49-5744-4798-B025-937DF6265482}" destId="{4F4F7845-7A9B-40B1-8F2E-1F7D91C66408}" srcOrd="0" destOrd="0" presId="urn:microsoft.com/office/officeart/2005/8/layout/process2"/>
    <dgm:cxn modelId="{06DE4A0A-6FAD-43F0-B6A0-1A8E5DDA17F5}" type="presOf" srcId="{8E8CFFB3-ACC2-4794-BE71-AAC48A5FCBCB}" destId="{1DD51302-4672-4753-8F42-32F19C7B514A}" srcOrd="1" destOrd="0" presId="urn:microsoft.com/office/officeart/2005/8/layout/process2"/>
    <dgm:cxn modelId="{E1D60E0C-2AA2-4413-BB62-2D8B44AF2ADB}" type="presOf" srcId="{06277814-4E44-4C7D-AA4F-78E63551258A}" destId="{8EF10C74-B4AE-4190-80BB-7A6B4AC1D9D4}" srcOrd="0" destOrd="0" presId="urn:microsoft.com/office/officeart/2005/8/layout/process2"/>
    <dgm:cxn modelId="{F2B63510-38EA-4B05-ADEF-AB7F58F35030}" type="presOf" srcId="{9027EE97-BF27-4FD9-8085-5A420C409916}" destId="{4DAF5FBC-28D7-433B-A83F-4DCD0F0BF88B}" srcOrd="1" destOrd="0" presId="urn:microsoft.com/office/officeart/2005/8/layout/process2"/>
    <dgm:cxn modelId="{5779B711-938F-4D6E-8B56-75BA7E8FA3F8}" type="presOf" srcId="{89840618-74BC-4686-912A-2388C0F34292}" destId="{BC6379FE-C220-4205-8390-B3C97FEE8CE3}" srcOrd="0" destOrd="0" presId="urn:microsoft.com/office/officeart/2005/8/layout/process2"/>
    <dgm:cxn modelId="{A241381A-6FD2-4543-B4C1-AFDB4492AE0B}" type="presOf" srcId="{9027EE97-BF27-4FD9-8085-5A420C409916}" destId="{96A77E21-7CDB-4EB1-91FE-B93C20B5B7B0}" srcOrd="0" destOrd="0" presId="urn:microsoft.com/office/officeart/2005/8/layout/process2"/>
    <dgm:cxn modelId="{D5962F1B-D2D8-47C5-898A-90AA1B00F52C}" srcId="{0AE7FE9E-F02C-4D5A-AE9B-B6B4D865F6E4}" destId="{7F9BD62F-7B6A-4885-8AF6-A371FA569AF2}" srcOrd="3" destOrd="0" parTransId="{EF09AE3D-F380-4FC1-91F1-5F4F1D220B01}" sibTransId="{343954F9-D592-4AFF-89B3-E1C1DA52D9E9}"/>
    <dgm:cxn modelId="{D9715F35-62CE-47EC-B034-26FCE46999AE}" type="presOf" srcId="{A9C82BEA-0A46-4935-8710-1A76195078D0}" destId="{53D423B3-DD31-4BAC-9E2E-5792A23C91DF}" srcOrd="0" destOrd="0" presId="urn:microsoft.com/office/officeart/2005/8/layout/process2"/>
    <dgm:cxn modelId="{BB843836-4C16-4A49-9A38-042D04DFC946}" srcId="{0AE7FE9E-F02C-4D5A-AE9B-B6B4D865F6E4}" destId="{7D0F501E-A4F8-4169-ADE0-610037ACC1B8}" srcOrd="6" destOrd="0" parTransId="{BB25CE96-F05A-47B0-A4B6-06665A7A7EC6}" sibTransId="{F3C179BA-8D4E-4EE0-AFA3-BC78BBC04287}"/>
    <dgm:cxn modelId="{BA85FE64-72ED-4AA6-A74D-58E2F28884E7}" srcId="{0AE7FE9E-F02C-4D5A-AE9B-B6B4D865F6E4}" destId="{89840618-74BC-4686-912A-2388C0F34292}" srcOrd="0" destOrd="0" parTransId="{DDF0DD18-8F9E-4D7B-BF45-E91876E3E8EC}" sibTransId="{DA9D0659-F803-4795-B66D-E136CF18C0AA}"/>
    <dgm:cxn modelId="{F4541F6C-A5F4-4EE2-810A-68D2E617A34E}" srcId="{0AE7FE9E-F02C-4D5A-AE9B-B6B4D865F6E4}" destId="{DEAF9FB8-5042-4111-A45A-875621558634}" srcOrd="2" destOrd="0" parTransId="{ABA4F9FA-A4AF-4F43-893A-B8C076C86395}" sibTransId="{9027EE97-BF27-4FD9-8085-5A420C409916}"/>
    <dgm:cxn modelId="{EAFD9D53-1D34-4E53-9B45-8D6E416A3074}" type="presOf" srcId="{343954F9-D592-4AFF-89B3-E1C1DA52D9E9}" destId="{F208BD6B-79D2-4BB2-927E-187AAE405154}" srcOrd="0" destOrd="0" presId="urn:microsoft.com/office/officeart/2005/8/layout/process2"/>
    <dgm:cxn modelId="{17C8747F-93D0-4744-8C7B-A97B1DB82832}" type="presOf" srcId="{7F9BD62F-7B6A-4885-8AF6-A371FA569AF2}" destId="{390AC714-4882-4D38-956C-4BEB45883C75}" srcOrd="0" destOrd="0" presId="urn:microsoft.com/office/officeart/2005/8/layout/process2"/>
    <dgm:cxn modelId="{25083C89-8385-4513-89B6-799052917117}" type="presOf" srcId="{121A5FAE-F636-423B-8233-4D5CCFB3F97B}" destId="{D97F9335-A0D2-4EFD-82BE-41DB8485567A}" srcOrd="1" destOrd="0" presId="urn:microsoft.com/office/officeart/2005/8/layout/process2"/>
    <dgm:cxn modelId="{127D4C89-8D6D-4FF1-B964-1C8C2F074292}" srcId="{0AE7FE9E-F02C-4D5A-AE9B-B6B4D865F6E4}" destId="{2ACC7242-E9D7-40AF-B0D3-425B60984878}" srcOrd="5" destOrd="0" parTransId="{531B5185-12E2-450D-9FF7-BB42E5099C9C}" sibTransId="{8E8CFFB3-ACC2-4794-BE71-AAC48A5FCBCB}"/>
    <dgm:cxn modelId="{C4669FA7-AB2D-4711-B941-35EBCA9617B3}" srcId="{0AE7FE9E-F02C-4D5A-AE9B-B6B4D865F6E4}" destId="{6E73FB49-5744-4798-B025-937DF6265482}" srcOrd="1" destOrd="0" parTransId="{A3BFBA03-78CA-4C38-98C5-95C611D39291}" sibTransId="{121A5FAE-F636-423B-8233-4D5CCFB3F97B}"/>
    <dgm:cxn modelId="{7A1E01AB-BDB6-4CF2-A6CF-D6A96A978FA8}" type="presOf" srcId="{0AE7FE9E-F02C-4D5A-AE9B-B6B4D865F6E4}" destId="{C0EBD9AF-A8F0-4A9B-97D6-2170B64A0287}" srcOrd="0" destOrd="0" presId="urn:microsoft.com/office/officeart/2005/8/layout/process2"/>
    <dgm:cxn modelId="{D004D7AC-2E56-4F6D-B122-65CDFD858F67}" srcId="{0AE7FE9E-F02C-4D5A-AE9B-B6B4D865F6E4}" destId="{06277814-4E44-4C7D-AA4F-78E63551258A}" srcOrd="4" destOrd="0" parTransId="{DA5F2BCD-236F-4D36-BD7A-8067CDDC538F}" sibTransId="{A9C82BEA-0A46-4935-8710-1A76195078D0}"/>
    <dgm:cxn modelId="{9EA414AF-83CE-419F-A617-7652B647658D}" type="presOf" srcId="{DA9D0659-F803-4795-B66D-E136CF18C0AA}" destId="{069D0BF4-B690-4BC9-A15C-E91F456DAC12}" srcOrd="1" destOrd="0" presId="urn:microsoft.com/office/officeart/2005/8/layout/process2"/>
    <dgm:cxn modelId="{F36ED2C5-058A-4948-95D0-C7C62FE9DD04}" type="presOf" srcId="{A9C82BEA-0A46-4935-8710-1A76195078D0}" destId="{6421271E-1A95-42B2-8739-27911F170330}" srcOrd="1" destOrd="0" presId="urn:microsoft.com/office/officeart/2005/8/layout/process2"/>
    <dgm:cxn modelId="{E3F6F5D9-F68E-479D-A7E2-28CA391DEFB6}" type="presOf" srcId="{DA9D0659-F803-4795-B66D-E136CF18C0AA}" destId="{57D69A58-F23D-4437-8355-4AB8EDC9CE6D}" srcOrd="0" destOrd="0" presId="urn:microsoft.com/office/officeart/2005/8/layout/process2"/>
    <dgm:cxn modelId="{97F591DB-2182-4895-AED0-58B12BF03264}" type="presOf" srcId="{7D0F501E-A4F8-4169-ADE0-610037ACC1B8}" destId="{5C859DAD-F754-408D-934A-6C8F0763DAE9}" srcOrd="0" destOrd="0" presId="urn:microsoft.com/office/officeart/2005/8/layout/process2"/>
    <dgm:cxn modelId="{3C18AEDD-676C-4D31-9327-A302A62EBD80}" type="presOf" srcId="{343954F9-D592-4AFF-89B3-E1C1DA52D9E9}" destId="{34AEB680-342B-41CD-B1E8-B2B6FAE78B38}" srcOrd="1" destOrd="0" presId="urn:microsoft.com/office/officeart/2005/8/layout/process2"/>
    <dgm:cxn modelId="{FB6760ED-7272-4FBF-AFE9-6D57617C9620}" type="presOf" srcId="{DEAF9FB8-5042-4111-A45A-875621558634}" destId="{183649BC-814A-4837-BD2C-A01F84952BA8}" srcOrd="0" destOrd="0" presId="urn:microsoft.com/office/officeart/2005/8/layout/process2"/>
    <dgm:cxn modelId="{D63CB5F2-9A6D-4358-8904-97B1FD2B8616}" type="presOf" srcId="{8E8CFFB3-ACC2-4794-BE71-AAC48A5FCBCB}" destId="{703967FD-7EC4-427E-8831-36D4E7593911}" srcOrd="0" destOrd="0" presId="urn:microsoft.com/office/officeart/2005/8/layout/process2"/>
    <dgm:cxn modelId="{431971F7-1379-4583-A3F6-447876D12F30}" type="presOf" srcId="{2ACC7242-E9D7-40AF-B0D3-425B60984878}" destId="{3B3DEBA9-9621-41BB-A74D-6B4B9F324479}" srcOrd="0" destOrd="0" presId="urn:microsoft.com/office/officeart/2005/8/layout/process2"/>
    <dgm:cxn modelId="{6D3DF6F7-276E-4665-951D-FB3A5E419397}" type="presOf" srcId="{121A5FAE-F636-423B-8233-4D5CCFB3F97B}" destId="{3363A0CC-60EB-4E3D-8106-EBD576DA1B16}" srcOrd="0" destOrd="0" presId="urn:microsoft.com/office/officeart/2005/8/layout/process2"/>
    <dgm:cxn modelId="{14974EE9-FA23-4B47-82B9-C4D35FA2326A}" type="presParOf" srcId="{C0EBD9AF-A8F0-4A9B-97D6-2170B64A0287}" destId="{BC6379FE-C220-4205-8390-B3C97FEE8CE3}" srcOrd="0" destOrd="0" presId="urn:microsoft.com/office/officeart/2005/8/layout/process2"/>
    <dgm:cxn modelId="{DC76A459-B49C-4D14-8D3D-17E6FAFB4ED9}" type="presParOf" srcId="{C0EBD9AF-A8F0-4A9B-97D6-2170B64A0287}" destId="{57D69A58-F23D-4437-8355-4AB8EDC9CE6D}" srcOrd="1" destOrd="0" presId="urn:microsoft.com/office/officeart/2005/8/layout/process2"/>
    <dgm:cxn modelId="{96191D6C-F805-4198-9368-4A8AA687BDB5}" type="presParOf" srcId="{57D69A58-F23D-4437-8355-4AB8EDC9CE6D}" destId="{069D0BF4-B690-4BC9-A15C-E91F456DAC12}" srcOrd="0" destOrd="0" presId="urn:microsoft.com/office/officeart/2005/8/layout/process2"/>
    <dgm:cxn modelId="{2BDF56AC-BF8E-4F24-B9AA-F081DF16A89A}" type="presParOf" srcId="{C0EBD9AF-A8F0-4A9B-97D6-2170B64A0287}" destId="{4F4F7845-7A9B-40B1-8F2E-1F7D91C66408}" srcOrd="2" destOrd="0" presId="urn:microsoft.com/office/officeart/2005/8/layout/process2"/>
    <dgm:cxn modelId="{110A0E7C-6466-4714-B98E-021226D485A6}" type="presParOf" srcId="{C0EBD9AF-A8F0-4A9B-97D6-2170B64A0287}" destId="{3363A0CC-60EB-4E3D-8106-EBD576DA1B16}" srcOrd="3" destOrd="0" presId="urn:microsoft.com/office/officeart/2005/8/layout/process2"/>
    <dgm:cxn modelId="{3ED64D87-B6B3-4D3B-B659-C4587A9D82A5}" type="presParOf" srcId="{3363A0CC-60EB-4E3D-8106-EBD576DA1B16}" destId="{D97F9335-A0D2-4EFD-82BE-41DB8485567A}" srcOrd="0" destOrd="0" presId="urn:microsoft.com/office/officeart/2005/8/layout/process2"/>
    <dgm:cxn modelId="{5E789EDB-6550-46BB-A7D7-34D4EA6924C7}" type="presParOf" srcId="{C0EBD9AF-A8F0-4A9B-97D6-2170B64A0287}" destId="{183649BC-814A-4837-BD2C-A01F84952BA8}" srcOrd="4" destOrd="0" presId="urn:microsoft.com/office/officeart/2005/8/layout/process2"/>
    <dgm:cxn modelId="{DC480237-37A5-4460-8B58-26F5BBB73217}" type="presParOf" srcId="{C0EBD9AF-A8F0-4A9B-97D6-2170B64A0287}" destId="{96A77E21-7CDB-4EB1-91FE-B93C20B5B7B0}" srcOrd="5" destOrd="0" presId="urn:microsoft.com/office/officeart/2005/8/layout/process2"/>
    <dgm:cxn modelId="{4082548C-7D5F-4FFF-BE03-08A0DD9920F7}" type="presParOf" srcId="{96A77E21-7CDB-4EB1-91FE-B93C20B5B7B0}" destId="{4DAF5FBC-28D7-433B-A83F-4DCD0F0BF88B}" srcOrd="0" destOrd="0" presId="urn:microsoft.com/office/officeart/2005/8/layout/process2"/>
    <dgm:cxn modelId="{362CE7C4-B69B-44EA-A3C3-F5181F54E8E6}" type="presParOf" srcId="{C0EBD9AF-A8F0-4A9B-97D6-2170B64A0287}" destId="{390AC714-4882-4D38-956C-4BEB45883C75}" srcOrd="6" destOrd="0" presId="urn:microsoft.com/office/officeart/2005/8/layout/process2"/>
    <dgm:cxn modelId="{23A066D2-6C8B-422D-BF36-8CDBDD646891}" type="presParOf" srcId="{C0EBD9AF-A8F0-4A9B-97D6-2170B64A0287}" destId="{F208BD6B-79D2-4BB2-927E-187AAE405154}" srcOrd="7" destOrd="0" presId="urn:microsoft.com/office/officeart/2005/8/layout/process2"/>
    <dgm:cxn modelId="{D2D2B4C7-2E36-40D9-A470-A388680C774F}" type="presParOf" srcId="{F208BD6B-79D2-4BB2-927E-187AAE405154}" destId="{34AEB680-342B-41CD-B1E8-B2B6FAE78B38}" srcOrd="0" destOrd="0" presId="urn:microsoft.com/office/officeart/2005/8/layout/process2"/>
    <dgm:cxn modelId="{D516F73E-9677-4353-AFE8-2451153E6139}" type="presParOf" srcId="{C0EBD9AF-A8F0-4A9B-97D6-2170B64A0287}" destId="{8EF10C74-B4AE-4190-80BB-7A6B4AC1D9D4}" srcOrd="8" destOrd="0" presId="urn:microsoft.com/office/officeart/2005/8/layout/process2"/>
    <dgm:cxn modelId="{AC3DBB15-D704-4F5D-B34B-92F952451E1B}" type="presParOf" srcId="{C0EBD9AF-A8F0-4A9B-97D6-2170B64A0287}" destId="{53D423B3-DD31-4BAC-9E2E-5792A23C91DF}" srcOrd="9" destOrd="0" presId="urn:microsoft.com/office/officeart/2005/8/layout/process2"/>
    <dgm:cxn modelId="{45DEB160-531A-45C8-BF15-6A67D6EF3ECA}" type="presParOf" srcId="{53D423B3-DD31-4BAC-9E2E-5792A23C91DF}" destId="{6421271E-1A95-42B2-8739-27911F170330}" srcOrd="0" destOrd="0" presId="urn:microsoft.com/office/officeart/2005/8/layout/process2"/>
    <dgm:cxn modelId="{5771CFCC-E7F2-46E3-A953-6AA8B151235C}" type="presParOf" srcId="{C0EBD9AF-A8F0-4A9B-97D6-2170B64A0287}" destId="{3B3DEBA9-9621-41BB-A74D-6B4B9F324479}" srcOrd="10" destOrd="0" presId="urn:microsoft.com/office/officeart/2005/8/layout/process2"/>
    <dgm:cxn modelId="{007B5A7D-2F97-4F43-A2D2-7B62FBF99BEC}" type="presParOf" srcId="{C0EBD9AF-A8F0-4A9B-97D6-2170B64A0287}" destId="{703967FD-7EC4-427E-8831-36D4E7593911}" srcOrd="11" destOrd="0" presId="urn:microsoft.com/office/officeart/2005/8/layout/process2"/>
    <dgm:cxn modelId="{F9DF6459-DC4F-45B2-B77D-D3E74DE7ACEF}" type="presParOf" srcId="{703967FD-7EC4-427E-8831-36D4E7593911}" destId="{1DD51302-4672-4753-8F42-32F19C7B514A}" srcOrd="0" destOrd="0" presId="urn:microsoft.com/office/officeart/2005/8/layout/process2"/>
    <dgm:cxn modelId="{7C9CC505-044A-4372-B81C-3778CB318727}" type="presParOf" srcId="{C0EBD9AF-A8F0-4A9B-97D6-2170B64A0287}" destId="{5C859DAD-F754-408D-934A-6C8F0763DAE9}" srcOrd="12"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AE7FE9E-F02C-4D5A-AE9B-B6B4D865F6E4}" type="doc">
      <dgm:prSet loTypeId="urn:microsoft.com/office/officeart/2005/8/layout/process2" loCatId="process" qsTypeId="urn:microsoft.com/office/officeart/2005/8/quickstyle/simple1" qsCatId="simple" csTypeId="urn:microsoft.com/office/officeart/2005/8/colors/accent2_1" csCatId="accent2" phldr="1"/>
      <dgm:spPr/>
    </dgm:pt>
    <dgm:pt modelId="{89840618-74BC-4686-912A-2388C0F34292}">
      <dgm:prSet phldrT="[Text]"/>
      <dgm:spPr>
        <a:solidFill>
          <a:schemeClr val="bg1"/>
        </a:solidFill>
      </dgm:spPr>
      <dgm:t>
        <a:bodyPr/>
        <a:lstStyle/>
        <a:p>
          <a:r>
            <a:rPr lang="en-US" dirty="0"/>
            <a:t>Alzheimer’s disease</a:t>
          </a:r>
        </a:p>
      </dgm:t>
    </dgm:pt>
    <dgm:pt modelId="{DDF0DD18-8F9E-4D7B-BF45-E91876E3E8EC}" type="parTrans" cxnId="{BA85FE64-72ED-4AA6-A74D-58E2F28884E7}">
      <dgm:prSet/>
      <dgm:spPr/>
      <dgm:t>
        <a:bodyPr/>
        <a:lstStyle/>
        <a:p>
          <a:endParaRPr lang="en-US"/>
        </a:p>
      </dgm:t>
    </dgm:pt>
    <dgm:pt modelId="{DA9D0659-F803-4795-B66D-E136CF18C0AA}" type="sibTrans" cxnId="{BA85FE64-72ED-4AA6-A74D-58E2F28884E7}">
      <dgm:prSet/>
      <dgm:spPr/>
      <dgm:t>
        <a:bodyPr/>
        <a:lstStyle/>
        <a:p>
          <a:endParaRPr lang="en-US"/>
        </a:p>
      </dgm:t>
    </dgm:pt>
    <dgm:pt modelId="{6E73FB49-5744-4798-B025-937DF6265482}">
      <dgm:prSet phldrT="[Text]"/>
      <dgm:spPr/>
      <dgm:t>
        <a:bodyPr/>
        <a:lstStyle/>
        <a:p>
          <a:r>
            <a:rPr lang="en-US" dirty="0"/>
            <a:t>Federated Learning</a:t>
          </a:r>
        </a:p>
      </dgm:t>
    </dgm:pt>
    <dgm:pt modelId="{A3BFBA03-78CA-4C38-98C5-95C611D39291}" type="parTrans" cxnId="{C4669FA7-AB2D-4711-B941-35EBCA9617B3}">
      <dgm:prSet/>
      <dgm:spPr/>
      <dgm:t>
        <a:bodyPr/>
        <a:lstStyle/>
        <a:p>
          <a:endParaRPr lang="en-US"/>
        </a:p>
      </dgm:t>
    </dgm:pt>
    <dgm:pt modelId="{121A5FAE-F636-423B-8233-4D5CCFB3F97B}" type="sibTrans" cxnId="{C4669FA7-AB2D-4711-B941-35EBCA9617B3}">
      <dgm:prSet/>
      <dgm:spPr/>
      <dgm:t>
        <a:bodyPr/>
        <a:lstStyle/>
        <a:p>
          <a:endParaRPr lang="en-US"/>
        </a:p>
      </dgm:t>
    </dgm:pt>
    <dgm:pt modelId="{DEAF9FB8-5042-4111-A45A-875621558634}">
      <dgm:prSet phldrT="[Text]"/>
      <dgm:spPr/>
      <dgm:t>
        <a:bodyPr/>
        <a:lstStyle/>
        <a:p>
          <a:r>
            <a:rPr lang="en-US" dirty="0"/>
            <a:t>Neural Networks</a:t>
          </a:r>
        </a:p>
      </dgm:t>
    </dgm:pt>
    <dgm:pt modelId="{ABA4F9FA-A4AF-4F43-893A-B8C076C86395}" type="parTrans" cxnId="{F4541F6C-A5F4-4EE2-810A-68D2E617A34E}">
      <dgm:prSet/>
      <dgm:spPr/>
      <dgm:t>
        <a:bodyPr/>
        <a:lstStyle/>
        <a:p>
          <a:endParaRPr lang="en-US"/>
        </a:p>
      </dgm:t>
    </dgm:pt>
    <dgm:pt modelId="{9027EE97-BF27-4FD9-8085-5A420C409916}" type="sibTrans" cxnId="{F4541F6C-A5F4-4EE2-810A-68D2E617A34E}">
      <dgm:prSet/>
      <dgm:spPr/>
      <dgm:t>
        <a:bodyPr/>
        <a:lstStyle/>
        <a:p>
          <a:endParaRPr lang="en-US"/>
        </a:p>
      </dgm:t>
    </dgm:pt>
    <dgm:pt modelId="{7F9BD62F-7B6A-4885-8AF6-A371FA569AF2}">
      <dgm:prSet phldrT="[Text]"/>
      <dgm:spPr/>
      <dgm:t>
        <a:bodyPr/>
        <a:lstStyle/>
        <a:p>
          <a:r>
            <a:rPr lang="en-US" dirty="0"/>
            <a:t>Vision Transformers</a:t>
          </a:r>
        </a:p>
      </dgm:t>
    </dgm:pt>
    <dgm:pt modelId="{EF09AE3D-F380-4FC1-91F1-5F4F1D220B01}" type="parTrans" cxnId="{D5962F1B-D2D8-47C5-898A-90AA1B00F52C}">
      <dgm:prSet/>
      <dgm:spPr/>
      <dgm:t>
        <a:bodyPr/>
        <a:lstStyle/>
        <a:p>
          <a:endParaRPr lang="en-US"/>
        </a:p>
      </dgm:t>
    </dgm:pt>
    <dgm:pt modelId="{343954F9-D592-4AFF-89B3-E1C1DA52D9E9}" type="sibTrans" cxnId="{D5962F1B-D2D8-47C5-898A-90AA1B00F52C}">
      <dgm:prSet/>
      <dgm:spPr/>
      <dgm:t>
        <a:bodyPr/>
        <a:lstStyle/>
        <a:p>
          <a:endParaRPr lang="en-US"/>
        </a:p>
      </dgm:t>
    </dgm:pt>
    <dgm:pt modelId="{2ACC7242-E9D7-40AF-B0D3-425B60984878}">
      <dgm:prSet phldrT="[Text]"/>
      <dgm:spPr/>
      <dgm:t>
        <a:bodyPr/>
        <a:lstStyle/>
        <a:p>
          <a:r>
            <a:rPr lang="en-US" dirty="0"/>
            <a:t>Different Robustness Approaches</a:t>
          </a:r>
        </a:p>
      </dgm:t>
    </dgm:pt>
    <dgm:pt modelId="{531B5185-12E2-450D-9FF7-BB42E5099C9C}" type="parTrans" cxnId="{127D4C89-8D6D-4FF1-B964-1C8C2F074292}">
      <dgm:prSet/>
      <dgm:spPr/>
      <dgm:t>
        <a:bodyPr/>
        <a:lstStyle/>
        <a:p>
          <a:endParaRPr lang="en-US"/>
        </a:p>
      </dgm:t>
    </dgm:pt>
    <dgm:pt modelId="{8E8CFFB3-ACC2-4794-BE71-AAC48A5FCBCB}" type="sibTrans" cxnId="{127D4C89-8D6D-4FF1-B964-1C8C2F074292}">
      <dgm:prSet/>
      <dgm:spPr/>
      <dgm:t>
        <a:bodyPr/>
        <a:lstStyle/>
        <a:p>
          <a:endParaRPr lang="en-US"/>
        </a:p>
      </dgm:t>
    </dgm:pt>
    <dgm:pt modelId="{7D0F501E-A4F8-4169-ADE0-610037ACC1B8}">
      <dgm:prSet phldrT="[Text]"/>
      <dgm:spPr/>
      <dgm:t>
        <a:bodyPr/>
        <a:lstStyle/>
        <a:p>
          <a:r>
            <a:rPr lang="en-US" dirty="0"/>
            <a:t>Our results</a:t>
          </a:r>
        </a:p>
      </dgm:t>
    </dgm:pt>
    <dgm:pt modelId="{BB25CE96-F05A-47B0-A4B6-06665A7A7EC6}" type="parTrans" cxnId="{BB843836-4C16-4A49-9A38-042D04DFC946}">
      <dgm:prSet/>
      <dgm:spPr/>
      <dgm:t>
        <a:bodyPr/>
        <a:lstStyle/>
        <a:p>
          <a:endParaRPr lang="en-US"/>
        </a:p>
      </dgm:t>
    </dgm:pt>
    <dgm:pt modelId="{F3C179BA-8D4E-4EE0-AFA3-BC78BBC04287}" type="sibTrans" cxnId="{BB843836-4C16-4A49-9A38-042D04DFC946}">
      <dgm:prSet/>
      <dgm:spPr/>
      <dgm:t>
        <a:bodyPr/>
        <a:lstStyle/>
        <a:p>
          <a:endParaRPr lang="en-US"/>
        </a:p>
      </dgm:t>
    </dgm:pt>
    <dgm:pt modelId="{06277814-4E44-4C7D-AA4F-78E63551258A}">
      <dgm:prSet phldrT="[Text]"/>
      <dgm:spPr>
        <a:solidFill>
          <a:schemeClr val="accent3">
            <a:lumMod val="20000"/>
            <a:lumOff val="80000"/>
          </a:schemeClr>
        </a:solidFill>
      </dgm:spPr>
      <dgm:t>
        <a:bodyPr/>
        <a:lstStyle/>
        <a:p>
          <a:r>
            <a:rPr lang="en-US" dirty="0"/>
            <a:t>Robustness in FL</a:t>
          </a:r>
        </a:p>
      </dgm:t>
    </dgm:pt>
    <dgm:pt modelId="{DA5F2BCD-236F-4D36-BD7A-8067CDDC538F}" type="parTrans" cxnId="{D004D7AC-2E56-4F6D-B122-65CDFD858F67}">
      <dgm:prSet/>
      <dgm:spPr/>
      <dgm:t>
        <a:bodyPr/>
        <a:lstStyle/>
        <a:p>
          <a:endParaRPr lang="en-US"/>
        </a:p>
      </dgm:t>
    </dgm:pt>
    <dgm:pt modelId="{A9C82BEA-0A46-4935-8710-1A76195078D0}" type="sibTrans" cxnId="{D004D7AC-2E56-4F6D-B122-65CDFD858F67}">
      <dgm:prSet/>
      <dgm:spPr/>
      <dgm:t>
        <a:bodyPr/>
        <a:lstStyle/>
        <a:p>
          <a:endParaRPr lang="en-US"/>
        </a:p>
      </dgm:t>
    </dgm:pt>
    <dgm:pt modelId="{C0EBD9AF-A8F0-4A9B-97D6-2170B64A0287}" type="pres">
      <dgm:prSet presAssocID="{0AE7FE9E-F02C-4D5A-AE9B-B6B4D865F6E4}" presName="linearFlow" presStyleCnt="0">
        <dgm:presLayoutVars>
          <dgm:resizeHandles val="exact"/>
        </dgm:presLayoutVars>
      </dgm:prSet>
      <dgm:spPr/>
    </dgm:pt>
    <dgm:pt modelId="{BC6379FE-C220-4205-8390-B3C97FEE8CE3}" type="pres">
      <dgm:prSet presAssocID="{89840618-74BC-4686-912A-2388C0F34292}" presName="node" presStyleLbl="node1" presStyleIdx="0" presStyleCnt="7">
        <dgm:presLayoutVars>
          <dgm:bulletEnabled val="1"/>
        </dgm:presLayoutVars>
      </dgm:prSet>
      <dgm:spPr/>
    </dgm:pt>
    <dgm:pt modelId="{57D69A58-F23D-4437-8355-4AB8EDC9CE6D}" type="pres">
      <dgm:prSet presAssocID="{DA9D0659-F803-4795-B66D-E136CF18C0AA}" presName="sibTrans" presStyleLbl="sibTrans2D1" presStyleIdx="0" presStyleCnt="6"/>
      <dgm:spPr/>
    </dgm:pt>
    <dgm:pt modelId="{069D0BF4-B690-4BC9-A15C-E91F456DAC12}" type="pres">
      <dgm:prSet presAssocID="{DA9D0659-F803-4795-B66D-E136CF18C0AA}" presName="connectorText" presStyleLbl="sibTrans2D1" presStyleIdx="0" presStyleCnt="6"/>
      <dgm:spPr/>
    </dgm:pt>
    <dgm:pt modelId="{4F4F7845-7A9B-40B1-8F2E-1F7D91C66408}" type="pres">
      <dgm:prSet presAssocID="{6E73FB49-5744-4798-B025-937DF6265482}" presName="node" presStyleLbl="node1" presStyleIdx="1" presStyleCnt="7">
        <dgm:presLayoutVars>
          <dgm:bulletEnabled val="1"/>
        </dgm:presLayoutVars>
      </dgm:prSet>
      <dgm:spPr/>
    </dgm:pt>
    <dgm:pt modelId="{3363A0CC-60EB-4E3D-8106-EBD576DA1B16}" type="pres">
      <dgm:prSet presAssocID="{121A5FAE-F636-423B-8233-4D5CCFB3F97B}" presName="sibTrans" presStyleLbl="sibTrans2D1" presStyleIdx="1" presStyleCnt="6"/>
      <dgm:spPr/>
    </dgm:pt>
    <dgm:pt modelId="{D97F9335-A0D2-4EFD-82BE-41DB8485567A}" type="pres">
      <dgm:prSet presAssocID="{121A5FAE-F636-423B-8233-4D5CCFB3F97B}" presName="connectorText" presStyleLbl="sibTrans2D1" presStyleIdx="1" presStyleCnt="6"/>
      <dgm:spPr/>
    </dgm:pt>
    <dgm:pt modelId="{183649BC-814A-4837-BD2C-A01F84952BA8}" type="pres">
      <dgm:prSet presAssocID="{DEAF9FB8-5042-4111-A45A-875621558634}" presName="node" presStyleLbl="node1" presStyleIdx="2" presStyleCnt="7">
        <dgm:presLayoutVars>
          <dgm:bulletEnabled val="1"/>
        </dgm:presLayoutVars>
      </dgm:prSet>
      <dgm:spPr/>
    </dgm:pt>
    <dgm:pt modelId="{96A77E21-7CDB-4EB1-91FE-B93C20B5B7B0}" type="pres">
      <dgm:prSet presAssocID="{9027EE97-BF27-4FD9-8085-5A420C409916}" presName="sibTrans" presStyleLbl="sibTrans2D1" presStyleIdx="2" presStyleCnt="6"/>
      <dgm:spPr/>
    </dgm:pt>
    <dgm:pt modelId="{4DAF5FBC-28D7-433B-A83F-4DCD0F0BF88B}" type="pres">
      <dgm:prSet presAssocID="{9027EE97-BF27-4FD9-8085-5A420C409916}" presName="connectorText" presStyleLbl="sibTrans2D1" presStyleIdx="2" presStyleCnt="6"/>
      <dgm:spPr/>
    </dgm:pt>
    <dgm:pt modelId="{390AC714-4882-4D38-956C-4BEB45883C75}" type="pres">
      <dgm:prSet presAssocID="{7F9BD62F-7B6A-4885-8AF6-A371FA569AF2}" presName="node" presStyleLbl="node1" presStyleIdx="3" presStyleCnt="7">
        <dgm:presLayoutVars>
          <dgm:bulletEnabled val="1"/>
        </dgm:presLayoutVars>
      </dgm:prSet>
      <dgm:spPr/>
    </dgm:pt>
    <dgm:pt modelId="{F208BD6B-79D2-4BB2-927E-187AAE405154}" type="pres">
      <dgm:prSet presAssocID="{343954F9-D592-4AFF-89B3-E1C1DA52D9E9}" presName="sibTrans" presStyleLbl="sibTrans2D1" presStyleIdx="3" presStyleCnt="6"/>
      <dgm:spPr/>
    </dgm:pt>
    <dgm:pt modelId="{34AEB680-342B-41CD-B1E8-B2B6FAE78B38}" type="pres">
      <dgm:prSet presAssocID="{343954F9-D592-4AFF-89B3-E1C1DA52D9E9}" presName="connectorText" presStyleLbl="sibTrans2D1" presStyleIdx="3" presStyleCnt="6"/>
      <dgm:spPr/>
    </dgm:pt>
    <dgm:pt modelId="{8EF10C74-B4AE-4190-80BB-7A6B4AC1D9D4}" type="pres">
      <dgm:prSet presAssocID="{06277814-4E44-4C7D-AA4F-78E63551258A}" presName="node" presStyleLbl="node1" presStyleIdx="4" presStyleCnt="7">
        <dgm:presLayoutVars>
          <dgm:bulletEnabled val="1"/>
        </dgm:presLayoutVars>
      </dgm:prSet>
      <dgm:spPr/>
    </dgm:pt>
    <dgm:pt modelId="{53D423B3-DD31-4BAC-9E2E-5792A23C91DF}" type="pres">
      <dgm:prSet presAssocID="{A9C82BEA-0A46-4935-8710-1A76195078D0}" presName="sibTrans" presStyleLbl="sibTrans2D1" presStyleIdx="4" presStyleCnt="6"/>
      <dgm:spPr/>
    </dgm:pt>
    <dgm:pt modelId="{6421271E-1A95-42B2-8739-27911F170330}" type="pres">
      <dgm:prSet presAssocID="{A9C82BEA-0A46-4935-8710-1A76195078D0}" presName="connectorText" presStyleLbl="sibTrans2D1" presStyleIdx="4" presStyleCnt="6"/>
      <dgm:spPr/>
    </dgm:pt>
    <dgm:pt modelId="{3B3DEBA9-9621-41BB-A74D-6B4B9F324479}" type="pres">
      <dgm:prSet presAssocID="{2ACC7242-E9D7-40AF-B0D3-425B60984878}" presName="node" presStyleLbl="node1" presStyleIdx="5" presStyleCnt="7">
        <dgm:presLayoutVars>
          <dgm:bulletEnabled val="1"/>
        </dgm:presLayoutVars>
      </dgm:prSet>
      <dgm:spPr/>
    </dgm:pt>
    <dgm:pt modelId="{703967FD-7EC4-427E-8831-36D4E7593911}" type="pres">
      <dgm:prSet presAssocID="{8E8CFFB3-ACC2-4794-BE71-AAC48A5FCBCB}" presName="sibTrans" presStyleLbl="sibTrans2D1" presStyleIdx="5" presStyleCnt="6"/>
      <dgm:spPr/>
    </dgm:pt>
    <dgm:pt modelId="{1DD51302-4672-4753-8F42-32F19C7B514A}" type="pres">
      <dgm:prSet presAssocID="{8E8CFFB3-ACC2-4794-BE71-AAC48A5FCBCB}" presName="connectorText" presStyleLbl="sibTrans2D1" presStyleIdx="5" presStyleCnt="6"/>
      <dgm:spPr/>
    </dgm:pt>
    <dgm:pt modelId="{5C859DAD-F754-408D-934A-6C8F0763DAE9}" type="pres">
      <dgm:prSet presAssocID="{7D0F501E-A4F8-4169-ADE0-610037ACC1B8}" presName="node" presStyleLbl="node1" presStyleIdx="6" presStyleCnt="7">
        <dgm:presLayoutVars>
          <dgm:bulletEnabled val="1"/>
        </dgm:presLayoutVars>
      </dgm:prSet>
      <dgm:spPr/>
    </dgm:pt>
  </dgm:ptLst>
  <dgm:cxnLst>
    <dgm:cxn modelId="{FA886C03-79B6-459E-A5C6-4903EE12A165}" type="presOf" srcId="{6E73FB49-5744-4798-B025-937DF6265482}" destId="{4F4F7845-7A9B-40B1-8F2E-1F7D91C66408}" srcOrd="0" destOrd="0" presId="urn:microsoft.com/office/officeart/2005/8/layout/process2"/>
    <dgm:cxn modelId="{06DE4A0A-6FAD-43F0-B6A0-1A8E5DDA17F5}" type="presOf" srcId="{8E8CFFB3-ACC2-4794-BE71-AAC48A5FCBCB}" destId="{1DD51302-4672-4753-8F42-32F19C7B514A}" srcOrd="1" destOrd="0" presId="urn:microsoft.com/office/officeart/2005/8/layout/process2"/>
    <dgm:cxn modelId="{E1D60E0C-2AA2-4413-BB62-2D8B44AF2ADB}" type="presOf" srcId="{06277814-4E44-4C7D-AA4F-78E63551258A}" destId="{8EF10C74-B4AE-4190-80BB-7A6B4AC1D9D4}" srcOrd="0" destOrd="0" presId="urn:microsoft.com/office/officeart/2005/8/layout/process2"/>
    <dgm:cxn modelId="{F2B63510-38EA-4B05-ADEF-AB7F58F35030}" type="presOf" srcId="{9027EE97-BF27-4FD9-8085-5A420C409916}" destId="{4DAF5FBC-28D7-433B-A83F-4DCD0F0BF88B}" srcOrd="1" destOrd="0" presId="urn:microsoft.com/office/officeart/2005/8/layout/process2"/>
    <dgm:cxn modelId="{5779B711-938F-4D6E-8B56-75BA7E8FA3F8}" type="presOf" srcId="{89840618-74BC-4686-912A-2388C0F34292}" destId="{BC6379FE-C220-4205-8390-B3C97FEE8CE3}" srcOrd="0" destOrd="0" presId="urn:microsoft.com/office/officeart/2005/8/layout/process2"/>
    <dgm:cxn modelId="{A241381A-6FD2-4543-B4C1-AFDB4492AE0B}" type="presOf" srcId="{9027EE97-BF27-4FD9-8085-5A420C409916}" destId="{96A77E21-7CDB-4EB1-91FE-B93C20B5B7B0}" srcOrd="0" destOrd="0" presId="urn:microsoft.com/office/officeart/2005/8/layout/process2"/>
    <dgm:cxn modelId="{D5962F1B-D2D8-47C5-898A-90AA1B00F52C}" srcId="{0AE7FE9E-F02C-4D5A-AE9B-B6B4D865F6E4}" destId="{7F9BD62F-7B6A-4885-8AF6-A371FA569AF2}" srcOrd="3" destOrd="0" parTransId="{EF09AE3D-F380-4FC1-91F1-5F4F1D220B01}" sibTransId="{343954F9-D592-4AFF-89B3-E1C1DA52D9E9}"/>
    <dgm:cxn modelId="{D9715F35-62CE-47EC-B034-26FCE46999AE}" type="presOf" srcId="{A9C82BEA-0A46-4935-8710-1A76195078D0}" destId="{53D423B3-DD31-4BAC-9E2E-5792A23C91DF}" srcOrd="0" destOrd="0" presId="urn:microsoft.com/office/officeart/2005/8/layout/process2"/>
    <dgm:cxn modelId="{BB843836-4C16-4A49-9A38-042D04DFC946}" srcId="{0AE7FE9E-F02C-4D5A-AE9B-B6B4D865F6E4}" destId="{7D0F501E-A4F8-4169-ADE0-610037ACC1B8}" srcOrd="6" destOrd="0" parTransId="{BB25CE96-F05A-47B0-A4B6-06665A7A7EC6}" sibTransId="{F3C179BA-8D4E-4EE0-AFA3-BC78BBC04287}"/>
    <dgm:cxn modelId="{BA85FE64-72ED-4AA6-A74D-58E2F28884E7}" srcId="{0AE7FE9E-F02C-4D5A-AE9B-B6B4D865F6E4}" destId="{89840618-74BC-4686-912A-2388C0F34292}" srcOrd="0" destOrd="0" parTransId="{DDF0DD18-8F9E-4D7B-BF45-E91876E3E8EC}" sibTransId="{DA9D0659-F803-4795-B66D-E136CF18C0AA}"/>
    <dgm:cxn modelId="{F4541F6C-A5F4-4EE2-810A-68D2E617A34E}" srcId="{0AE7FE9E-F02C-4D5A-AE9B-B6B4D865F6E4}" destId="{DEAF9FB8-5042-4111-A45A-875621558634}" srcOrd="2" destOrd="0" parTransId="{ABA4F9FA-A4AF-4F43-893A-B8C076C86395}" sibTransId="{9027EE97-BF27-4FD9-8085-5A420C409916}"/>
    <dgm:cxn modelId="{EAFD9D53-1D34-4E53-9B45-8D6E416A3074}" type="presOf" srcId="{343954F9-D592-4AFF-89B3-E1C1DA52D9E9}" destId="{F208BD6B-79D2-4BB2-927E-187AAE405154}" srcOrd="0" destOrd="0" presId="urn:microsoft.com/office/officeart/2005/8/layout/process2"/>
    <dgm:cxn modelId="{17C8747F-93D0-4744-8C7B-A97B1DB82832}" type="presOf" srcId="{7F9BD62F-7B6A-4885-8AF6-A371FA569AF2}" destId="{390AC714-4882-4D38-956C-4BEB45883C75}" srcOrd="0" destOrd="0" presId="urn:microsoft.com/office/officeart/2005/8/layout/process2"/>
    <dgm:cxn modelId="{25083C89-8385-4513-89B6-799052917117}" type="presOf" srcId="{121A5FAE-F636-423B-8233-4D5CCFB3F97B}" destId="{D97F9335-A0D2-4EFD-82BE-41DB8485567A}" srcOrd="1" destOrd="0" presId="urn:microsoft.com/office/officeart/2005/8/layout/process2"/>
    <dgm:cxn modelId="{127D4C89-8D6D-4FF1-B964-1C8C2F074292}" srcId="{0AE7FE9E-F02C-4D5A-AE9B-B6B4D865F6E4}" destId="{2ACC7242-E9D7-40AF-B0D3-425B60984878}" srcOrd="5" destOrd="0" parTransId="{531B5185-12E2-450D-9FF7-BB42E5099C9C}" sibTransId="{8E8CFFB3-ACC2-4794-BE71-AAC48A5FCBCB}"/>
    <dgm:cxn modelId="{C4669FA7-AB2D-4711-B941-35EBCA9617B3}" srcId="{0AE7FE9E-F02C-4D5A-AE9B-B6B4D865F6E4}" destId="{6E73FB49-5744-4798-B025-937DF6265482}" srcOrd="1" destOrd="0" parTransId="{A3BFBA03-78CA-4C38-98C5-95C611D39291}" sibTransId="{121A5FAE-F636-423B-8233-4D5CCFB3F97B}"/>
    <dgm:cxn modelId="{7A1E01AB-BDB6-4CF2-A6CF-D6A96A978FA8}" type="presOf" srcId="{0AE7FE9E-F02C-4D5A-AE9B-B6B4D865F6E4}" destId="{C0EBD9AF-A8F0-4A9B-97D6-2170B64A0287}" srcOrd="0" destOrd="0" presId="urn:microsoft.com/office/officeart/2005/8/layout/process2"/>
    <dgm:cxn modelId="{D004D7AC-2E56-4F6D-B122-65CDFD858F67}" srcId="{0AE7FE9E-F02C-4D5A-AE9B-B6B4D865F6E4}" destId="{06277814-4E44-4C7D-AA4F-78E63551258A}" srcOrd="4" destOrd="0" parTransId="{DA5F2BCD-236F-4D36-BD7A-8067CDDC538F}" sibTransId="{A9C82BEA-0A46-4935-8710-1A76195078D0}"/>
    <dgm:cxn modelId="{9EA414AF-83CE-419F-A617-7652B647658D}" type="presOf" srcId="{DA9D0659-F803-4795-B66D-E136CF18C0AA}" destId="{069D0BF4-B690-4BC9-A15C-E91F456DAC12}" srcOrd="1" destOrd="0" presId="urn:microsoft.com/office/officeart/2005/8/layout/process2"/>
    <dgm:cxn modelId="{F36ED2C5-058A-4948-95D0-C7C62FE9DD04}" type="presOf" srcId="{A9C82BEA-0A46-4935-8710-1A76195078D0}" destId="{6421271E-1A95-42B2-8739-27911F170330}" srcOrd="1" destOrd="0" presId="urn:microsoft.com/office/officeart/2005/8/layout/process2"/>
    <dgm:cxn modelId="{E3F6F5D9-F68E-479D-A7E2-28CA391DEFB6}" type="presOf" srcId="{DA9D0659-F803-4795-B66D-E136CF18C0AA}" destId="{57D69A58-F23D-4437-8355-4AB8EDC9CE6D}" srcOrd="0" destOrd="0" presId="urn:microsoft.com/office/officeart/2005/8/layout/process2"/>
    <dgm:cxn modelId="{97F591DB-2182-4895-AED0-58B12BF03264}" type="presOf" srcId="{7D0F501E-A4F8-4169-ADE0-610037ACC1B8}" destId="{5C859DAD-F754-408D-934A-6C8F0763DAE9}" srcOrd="0" destOrd="0" presId="urn:microsoft.com/office/officeart/2005/8/layout/process2"/>
    <dgm:cxn modelId="{3C18AEDD-676C-4D31-9327-A302A62EBD80}" type="presOf" srcId="{343954F9-D592-4AFF-89B3-E1C1DA52D9E9}" destId="{34AEB680-342B-41CD-B1E8-B2B6FAE78B38}" srcOrd="1" destOrd="0" presId="urn:microsoft.com/office/officeart/2005/8/layout/process2"/>
    <dgm:cxn modelId="{FB6760ED-7272-4FBF-AFE9-6D57617C9620}" type="presOf" srcId="{DEAF9FB8-5042-4111-A45A-875621558634}" destId="{183649BC-814A-4837-BD2C-A01F84952BA8}" srcOrd="0" destOrd="0" presId="urn:microsoft.com/office/officeart/2005/8/layout/process2"/>
    <dgm:cxn modelId="{D63CB5F2-9A6D-4358-8904-97B1FD2B8616}" type="presOf" srcId="{8E8CFFB3-ACC2-4794-BE71-AAC48A5FCBCB}" destId="{703967FD-7EC4-427E-8831-36D4E7593911}" srcOrd="0" destOrd="0" presId="urn:microsoft.com/office/officeart/2005/8/layout/process2"/>
    <dgm:cxn modelId="{431971F7-1379-4583-A3F6-447876D12F30}" type="presOf" srcId="{2ACC7242-E9D7-40AF-B0D3-425B60984878}" destId="{3B3DEBA9-9621-41BB-A74D-6B4B9F324479}" srcOrd="0" destOrd="0" presId="urn:microsoft.com/office/officeart/2005/8/layout/process2"/>
    <dgm:cxn modelId="{6D3DF6F7-276E-4665-951D-FB3A5E419397}" type="presOf" srcId="{121A5FAE-F636-423B-8233-4D5CCFB3F97B}" destId="{3363A0CC-60EB-4E3D-8106-EBD576DA1B16}" srcOrd="0" destOrd="0" presId="urn:microsoft.com/office/officeart/2005/8/layout/process2"/>
    <dgm:cxn modelId="{14974EE9-FA23-4B47-82B9-C4D35FA2326A}" type="presParOf" srcId="{C0EBD9AF-A8F0-4A9B-97D6-2170B64A0287}" destId="{BC6379FE-C220-4205-8390-B3C97FEE8CE3}" srcOrd="0" destOrd="0" presId="urn:microsoft.com/office/officeart/2005/8/layout/process2"/>
    <dgm:cxn modelId="{DC76A459-B49C-4D14-8D3D-17E6FAFB4ED9}" type="presParOf" srcId="{C0EBD9AF-A8F0-4A9B-97D6-2170B64A0287}" destId="{57D69A58-F23D-4437-8355-4AB8EDC9CE6D}" srcOrd="1" destOrd="0" presId="urn:microsoft.com/office/officeart/2005/8/layout/process2"/>
    <dgm:cxn modelId="{96191D6C-F805-4198-9368-4A8AA687BDB5}" type="presParOf" srcId="{57D69A58-F23D-4437-8355-4AB8EDC9CE6D}" destId="{069D0BF4-B690-4BC9-A15C-E91F456DAC12}" srcOrd="0" destOrd="0" presId="urn:microsoft.com/office/officeart/2005/8/layout/process2"/>
    <dgm:cxn modelId="{2BDF56AC-BF8E-4F24-B9AA-F081DF16A89A}" type="presParOf" srcId="{C0EBD9AF-A8F0-4A9B-97D6-2170B64A0287}" destId="{4F4F7845-7A9B-40B1-8F2E-1F7D91C66408}" srcOrd="2" destOrd="0" presId="urn:microsoft.com/office/officeart/2005/8/layout/process2"/>
    <dgm:cxn modelId="{110A0E7C-6466-4714-B98E-021226D485A6}" type="presParOf" srcId="{C0EBD9AF-A8F0-4A9B-97D6-2170B64A0287}" destId="{3363A0CC-60EB-4E3D-8106-EBD576DA1B16}" srcOrd="3" destOrd="0" presId="urn:microsoft.com/office/officeart/2005/8/layout/process2"/>
    <dgm:cxn modelId="{3ED64D87-B6B3-4D3B-B659-C4587A9D82A5}" type="presParOf" srcId="{3363A0CC-60EB-4E3D-8106-EBD576DA1B16}" destId="{D97F9335-A0D2-4EFD-82BE-41DB8485567A}" srcOrd="0" destOrd="0" presId="urn:microsoft.com/office/officeart/2005/8/layout/process2"/>
    <dgm:cxn modelId="{5E789EDB-6550-46BB-A7D7-34D4EA6924C7}" type="presParOf" srcId="{C0EBD9AF-A8F0-4A9B-97D6-2170B64A0287}" destId="{183649BC-814A-4837-BD2C-A01F84952BA8}" srcOrd="4" destOrd="0" presId="urn:microsoft.com/office/officeart/2005/8/layout/process2"/>
    <dgm:cxn modelId="{DC480237-37A5-4460-8B58-26F5BBB73217}" type="presParOf" srcId="{C0EBD9AF-A8F0-4A9B-97D6-2170B64A0287}" destId="{96A77E21-7CDB-4EB1-91FE-B93C20B5B7B0}" srcOrd="5" destOrd="0" presId="urn:microsoft.com/office/officeart/2005/8/layout/process2"/>
    <dgm:cxn modelId="{4082548C-7D5F-4FFF-BE03-08A0DD9920F7}" type="presParOf" srcId="{96A77E21-7CDB-4EB1-91FE-B93C20B5B7B0}" destId="{4DAF5FBC-28D7-433B-A83F-4DCD0F0BF88B}" srcOrd="0" destOrd="0" presId="urn:microsoft.com/office/officeart/2005/8/layout/process2"/>
    <dgm:cxn modelId="{362CE7C4-B69B-44EA-A3C3-F5181F54E8E6}" type="presParOf" srcId="{C0EBD9AF-A8F0-4A9B-97D6-2170B64A0287}" destId="{390AC714-4882-4D38-956C-4BEB45883C75}" srcOrd="6" destOrd="0" presId="urn:microsoft.com/office/officeart/2005/8/layout/process2"/>
    <dgm:cxn modelId="{23A066D2-6C8B-422D-BF36-8CDBDD646891}" type="presParOf" srcId="{C0EBD9AF-A8F0-4A9B-97D6-2170B64A0287}" destId="{F208BD6B-79D2-4BB2-927E-187AAE405154}" srcOrd="7" destOrd="0" presId="urn:microsoft.com/office/officeart/2005/8/layout/process2"/>
    <dgm:cxn modelId="{D2D2B4C7-2E36-40D9-A470-A388680C774F}" type="presParOf" srcId="{F208BD6B-79D2-4BB2-927E-187AAE405154}" destId="{34AEB680-342B-41CD-B1E8-B2B6FAE78B38}" srcOrd="0" destOrd="0" presId="urn:microsoft.com/office/officeart/2005/8/layout/process2"/>
    <dgm:cxn modelId="{D516F73E-9677-4353-AFE8-2451153E6139}" type="presParOf" srcId="{C0EBD9AF-A8F0-4A9B-97D6-2170B64A0287}" destId="{8EF10C74-B4AE-4190-80BB-7A6B4AC1D9D4}" srcOrd="8" destOrd="0" presId="urn:microsoft.com/office/officeart/2005/8/layout/process2"/>
    <dgm:cxn modelId="{AC3DBB15-D704-4F5D-B34B-92F952451E1B}" type="presParOf" srcId="{C0EBD9AF-A8F0-4A9B-97D6-2170B64A0287}" destId="{53D423B3-DD31-4BAC-9E2E-5792A23C91DF}" srcOrd="9" destOrd="0" presId="urn:microsoft.com/office/officeart/2005/8/layout/process2"/>
    <dgm:cxn modelId="{45DEB160-531A-45C8-BF15-6A67D6EF3ECA}" type="presParOf" srcId="{53D423B3-DD31-4BAC-9E2E-5792A23C91DF}" destId="{6421271E-1A95-42B2-8739-27911F170330}" srcOrd="0" destOrd="0" presId="urn:microsoft.com/office/officeart/2005/8/layout/process2"/>
    <dgm:cxn modelId="{5771CFCC-E7F2-46E3-A953-6AA8B151235C}" type="presParOf" srcId="{C0EBD9AF-A8F0-4A9B-97D6-2170B64A0287}" destId="{3B3DEBA9-9621-41BB-A74D-6B4B9F324479}" srcOrd="10" destOrd="0" presId="urn:microsoft.com/office/officeart/2005/8/layout/process2"/>
    <dgm:cxn modelId="{007B5A7D-2F97-4F43-A2D2-7B62FBF99BEC}" type="presParOf" srcId="{C0EBD9AF-A8F0-4A9B-97D6-2170B64A0287}" destId="{703967FD-7EC4-427E-8831-36D4E7593911}" srcOrd="11" destOrd="0" presId="urn:microsoft.com/office/officeart/2005/8/layout/process2"/>
    <dgm:cxn modelId="{F9DF6459-DC4F-45B2-B77D-D3E74DE7ACEF}" type="presParOf" srcId="{703967FD-7EC4-427E-8831-36D4E7593911}" destId="{1DD51302-4672-4753-8F42-32F19C7B514A}" srcOrd="0" destOrd="0" presId="urn:microsoft.com/office/officeart/2005/8/layout/process2"/>
    <dgm:cxn modelId="{7C9CC505-044A-4372-B81C-3778CB318727}" type="presParOf" srcId="{C0EBD9AF-A8F0-4A9B-97D6-2170B64A0287}" destId="{5C859DAD-F754-408D-934A-6C8F0763DAE9}" srcOrd="12" destOrd="0" presId="urn:microsoft.com/office/officeart/2005/8/layout/process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AE7FE9E-F02C-4D5A-AE9B-B6B4D865F6E4}" type="doc">
      <dgm:prSet loTypeId="urn:microsoft.com/office/officeart/2005/8/layout/process2" loCatId="process" qsTypeId="urn:microsoft.com/office/officeart/2005/8/quickstyle/simple1" qsCatId="simple" csTypeId="urn:microsoft.com/office/officeart/2005/8/colors/accent2_1" csCatId="accent2" phldr="1"/>
      <dgm:spPr/>
    </dgm:pt>
    <dgm:pt modelId="{89840618-74BC-4686-912A-2388C0F34292}">
      <dgm:prSet phldrT="[Text]"/>
      <dgm:spPr>
        <a:solidFill>
          <a:schemeClr val="bg1"/>
        </a:solidFill>
      </dgm:spPr>
      <dgm:t>
        <a:bodyPr/>
        <a:lstStyle/>
        <a:p>
          <a:r>
            <a:rPr lang="en-US" dirty="0"/>
            <a:t>Alzheimer’s disease</a:t>
          </a:r>
        </a:p>
      </dgm:t>
    </dgm:pt>
    <dgm:pt modelId="{DDF0DD18-8F9E-4D7B-BF45-E91876E3E8EC}" type="parTrans" cxnId="{BA85FE64-72ED-4AA6-A74D-58E2F28884E7}">
      <dgm:prSet/>
      <dgm:spPr/>
      <dgm:t>
        <a:bodyPr/>
        <a:lstStyle/>
        <a:p>
          <a:endParaRPr lang="en-US"/>
        </a:p>
      </dgm:t>
    </dgm:pt>
    <dgm:pt modelId="{DA9D0659-F803-4795-B66D-E136CF18C0AA}" type="sibTrans" cxnId="{BA85FE64-72ED-4AA6-A74D-58E2F28884E7}">
      <dgm:prSet/>
      <dgm:spPr/>
      <dgm:t>
        <a:bodyPr/>
        <a:lstStyle/>
        <a:p>
          <a:endParaRPr lang="en-US"/>
        </a:p>
      </dgm:t>
    </dgm:pt>
    <dgm:pt modelId="{6E73FB49-5744-4798-B025-937DF6265482}">
      <dgm:prSet phldrT="[Text]"/>
      <dgm:spPr/>
      <dgm:t>
        <a:bodyPr/>
        <a:lstStyle/>
        <a:p>
          <a:r>
            <a:rPr lang="en-US" dirty="0"/>
            <a:t>Federated Learning</a:t>
          </a:r>
        </a:p>
      </dgm:t>
    </dgm:pt>
    <dgm:pt modelId="{A3BFBA03-78CA-4C38-98C5-95C611D39291}" type="parTrans" cxnId="{C4669FA7-AB2D-4711-B941-35EBCA9617B3}">
      <dgm:prSet/>
      <dgm:spPr/>
      <dgm:t>
        <a:bodyPr/>
        <a:lstStyle/>
        <a:p>
          <a:endParaRPr lang="en-US"/>
        </a:p>
      </dgm:t>
    </dgm:pt>
    <dgm:pt modelId="{121A5FAE-F636-423B-8233-4D5CCFB3F97B}" type="sibTrans" cxnId="{C4669FA7-AB2D-4711-B941-35EBCA9617B3}">
      <dgm:prSet/>
      <dgm:spPr/>
      <dgm:t>
        <a:bodyPr/>
        <a:lstStyle/>
        <a:p>
          <a:endParaRPr lang="en-US"/>
        </a:p>
      </dgm:t>
    </dgm:pt>
    <dgm:pt modelId="{DEAF9FB8-5042-4111-A45A-875621558634}">
      <dgm:prSet phldrT="[Text]"/>
      <dgm:spPr/>
      <dgm:t>
        <a:bodyPr/>
        <a:lstStyle/>
        <a:p>
          <a:r>
            <a:rPr lang="en-US" dirty="0"/>
            <a:t>Neural Networks</a:t>
          </a:r>
        </a:p>
      </dgm:t>
    </dgm:pt>
    <dgm:pt modelId="{ABA4F9FA-A4AF-4F43-893A-B8C076C86395}" type="parTrans" cxnId="{F4541F6C-A5F4-4EE2-810A-68D2E617A34E}">
      <dgm:prSet/>
      <dgm:spPr/>
      <dgm:t>
        <a:bodyPr/>
        <a:lstStyle/>
        <a:p>
          <a:endParaRPr lang="en-US"/>
        </a:p>
      </dgm:t>
    </dgm:pt>
    <dgm:pt modelId="{9027EE97-BF27-4FD9-8085-5A420C409916}" type="sibTrans" cxnId="{F4541F6C-A5F4-4EE2-810A-68D2E617A34E}">
      <dgm:prSet/>
      <dgm:spPr/>
      <dgm:t>
        <a:bodyPr/>
        <a:lstStyle/>
        <a:p>
          <a:endParaRPr lang="en-US"/>
        </a:p>
      </dgm:t>
    </dgm:pt>
    <dgm:pt modelId="{7F9BD62F-7B6A-4885-8AF6-A371FA569AF2}">
      <dgm:prSet phldrT="[Text]"/>
      <dgm:spPr/>
      <dgm:t>
        <a:bodyPr/>
        <a:lstStyle/>
        <a:p>
          <a:r>
            <a:rPr lang="en-US" dirty="0"/>
            <a:t>Vision Transformers</a:t>
          </a:r>
        </a:p>
      </dgm:t>
    </dgm:pt>
    <dgm:pt modelId="{EF09AE3D-F380-4FC1-91F1-5F4F1D220B01}" type="parTrans" cxnId="{D5962F1B-D2D8-47C5-898A-90AA1B00F52C}">
      <dgm:prSet/>
      <dgm:spPr/>
      <dgm:t>
        <a:bodyPr/>
        <a:lstStyle/>
        <a:p>
          <a:endParaRPr lang="en-US"/>
        </a:p>
      </dgm:t>
    </dgm:pt>
    <dgm:pt modelId="{343954F9-D592-4AFF-89B3-E1C1DA52D9E9}" type="sibTrans" cxnId="{D5962F1B-D2D8-47C5-898A-90AA1B00F52C}">
      <dgm:prSet/>
      <dgm:spPr/>
      <dgm:t>
        <a:bodyPr/>
        <a:lstStyle/>
        <a:p>
          <a:endParaRPr lang="en-US"/>
        </a:p>
      </dgm:t>
    </dgm:pt>
    <dgm:pt modelId="{2ACC7242-E9D7-40AF-B0D3-425B60984878}">
      <dgm:prSet phldrT="[Text]"/>
      <dgm:spPr/>
      <dgm:t>
        <a:bodyPr/>
        <a:lstStyle/>
        <a:p>
          <a:r>
            <a:rPr lang="en-US" dirty="0"/>
            <a:t>Different Robustness Approaches</a:t>
          </a:r>
        </a:p>
      </dgm:t>
    </dgm:pt>
    <dgm:pt modelId="{531B5185-12E2-450D-9FF7-BB42E5099C9C}" type="parTrans" cxnId="{127D4C89-8D6D-4FF1-B964-1C8C2F074292}">
      <dgm:prSet/>
      <dgm:spPr/>
      <dgm:t>
        <a:bodyPr/>
        <a:lstStyle/>
        <a:p>
          <a:endParaRPr lang="en-US"/>
        </a:p>
      </dgm:t>
    </dgm:pt>
    <dgm:pt modelId="{8E8CFFB3-ACC2-4794-BE71-AAC48A5FCBCB}" type="sibTrans" cxnId="{127D4C89-8D6D-4FF1-B964-1C8C2F074292}">
      <dgm:prSet/>
      <dgm:spPr/>
      <dgm:t>
        <a:bodyPr/>
        <a:lstStyle/>
        <a:p>
          <a:endParaRPr lang="en-US"/>
        </a:p>
      </dgm:t>
    </dgm:pt>
    <dgm:pt modelId="{7D0F501E-A4F8-4169-ADE0-610037ACC1B8}">
      <dgm:prSet phldrT="[Text]"/>
      <dgm:spPr/>
      <dgm:t>
        <a:bodyPr/>
        <a:lstStyle/>
        <a:p>
          <a:r>
            <a:rPr lang="en-US" dirty="0"/>
            <a:t>Our results</a:t>
          </a:r>
        </a:p>
      </dgm:t>
    </dgm:pt>
    <dgm:pt modelId="{BB25CE96-F05A-47B0-A4B6-06665A7A7EC6}" type="parTrans" cxnId="{BB843836-4C16-4A49-9A38-042D04DFC946}">
      <dgm:prSet/>
      <dgm:spPr/>
      <dgm:t>
        <a:bodyPr/>
        <a:lstStyle/>
        <a:p>
          <a:endParaRPr lang="en-US"/>
        </a:p>
      </dgm:t>
    </dgm:pt>
    <dgm:pt modelId="{F3C179BA-8D4E-4EE0-AFA3-BC78BBC04287}" type="sibTrans" cxnId="{BB843836-4C16-4A49-9A38-042D04DFC946}">
      <dgm:prSet/>
      <dgm:spPr/>
      <dgm:t>
        <a:bodyPr/>
        <a:lstStyle/>
        <a:p>
          <a:endParaRPr lang="en-US"/>
        </a:p>
      </dgm:t>
    </dgm:pt>
    <dgm:pt modelId="{06277814-4E44-4C7D-AA4F-78E63551258A}">
      <dgm:prSet phldrT="[Text]"/>
      <dgm:spPr>
        <a:solidFill>
          <a:schemeClr val="accent3">
            <a:lumMod val="20000"/>
            <a:lumOff val="80000"/>
          </a:schemeClr>
        </a:solidFill>
      </dgm:spPr>
      <dgm:t>
        <a:bodyPr/>
        <a:lstStyle/>
        <a:p>
          <a:r>
            <a:rPr lang="en-US" dirty="0"/>
            <a:t>Robustness in FL</a:t>
          </a:r>
        </a:p>
      </dgm:t>
    </dgm:pt>
    <dgm:pt modelId="{DA5F2BCD-236F-4D36-BD7A-8067CDDC538F}" type="parTrans" cxnId="{D004D7AC-2E56-4F6D-B122-65CDFD858F67}">
      <dgm:prSet/>
      <dgm:spPr/>
      <dgm:t>
        <a:bodyPr/>
        <a:lstStyle/>
        <a:p>
          <a:endParaRPr lang="en-US"/>
        </a:p>
      </dgm:t>
    </dgm:pt>
    <dgm:pt modelId="{A9C82BEA-0A46-4935-8710-1A76195078D0}" type="sibTrans" cxnId="{D004D7AC-2E56-4F6D-B122-65CDFD858F67}">
      <dgm:prSet/>
      <dgm:spPr/>
      <dgm:t>
        <a:bodyPr/>
        <a:lstStyle/>
        <a:p>
          <a:endParaRPr lang="en-US"/>
        </a:p>
      </dgm:t>
    </dgm:pt>
    <dgm:pt modelId="{C0EBD9AF-A8F0-4A9B-97D6-2170B64A0287}" type="pres">
      <dgm:prSet presAssocID="{0AE7FE9E-F02C-4D5A-AE9B-B6B4D865F6E4}" presName="linearFlow" presStyleCnt="0">
        <dgm:presLayoutVars>
          <dgm:resizeHandles val="exact"/>
        </dgm:presLayoutVars>
      </dgm:prSet>
      <dgm:spPr/>
    </dgm:pt>
    <dgm:pt modelId="{BC6379FE-C220-4205-8390-B3C97FEE8CE3}" type="pres">
      <dgm:prSet presAssocID="{89840618-74BC-4686-912A-2388C0F34292}" presName="node" presStyleLbl="node1" presStyleIdx="0" presStyleCnt="7">
        <dgm:presLayoutVars>
          <dgm:bulletEnabled val="1"/>
        </dgm:presLayoutVars>
      </dgm:prSet>
      <dgm:spPr/>
    </dgm:pt>
    <dgm:pt modelId="{57D69A58-F23D-4437-8355-4AB8EDC9CE6D}" type="pres">
      <dgm:prSet presAssocID="{DA9D0659-F803-4795-B66D-E136CF18C0AA}" presName="sibTrans" presStyleLbl="sibTrans2D1" presStyleIdx="0" presStyleCnt="6"/>
      <dgm:spPr/>
    </dgm:pt>
    <dgm:pt modelId="{069D0BF4-B690-4BC9-A15C-E91F456DAC12}" type="pres">
      <dgm:prSet presAssocID="{DA9D0659-F803-4795-B66D-E136CF18C0AA}" presName="connectorText" presStyleLbl="sibTrans2D1" presStyleIdx="0" presStyleCnt="6"/>
      <dgm:spPr/>
    </dgm:pt>
    <dgm:pt modelId="{4F4F7845-7A9B-40B1-8F2E-1F7D91C66408}" type="pres">
      <dgm:prSet presAssocID="{6E73FB49-5744-4798-B025-937DF6265482}" presName="node" presStyleLbl="node1" presStyleIdx="1" presStyleCnt="7">
        <dgm:presLayoutVars>
          <dgm:bulletEnabled val="1"/>
        </dgm:presLayoutVars>
      </dgm:prSet>
      <dgm:spPr/>
    </dgm:pt>
    <dgm:pt modelId="{3363A0CC-60EB-4E3D-8106-EBD576DA1B16}" type="pres">
      <dgm:prSet presAssocID="{121A5FAE-F636-423B-8233-4D5CCFB3F97B}" presName="sibTrans" presStyleLbl="sibTrans2D1" presStyleIdx="1" presStyleCnt="6"/>
      <dgm:spPr/>
    </dgm:pt>
    <dgm:pt modelId="{D97F9335-A0D2-4EFD-82BE-41DB8485567A}" type="pres">
      <dgm:prSet presAssocID="{121A5FAE-F636-423B-8233-4D5CCFB3F97B}" presName="connectorText" presStyleLbl="sibTrans2D1" presStyleIdx="1" presStyleCnt="6"/>
      <dgm:spPr/>
    </dgm:pt>
    <dgm:pt modelId="{183649BC-814A-4837-BD2C-A01F84952BA8}" type="pres">
      <dgm:prSet presAssocID="{DEAF9FB8-5042-4111-A45A-875621558634}" presName="node" presStyleLbl="node1" presStyleIdx="2" presStyleCnt="7">
        <dgm:presLayoutVars>
          <dgm:bulletEnabled val="1"/>
        </dgm:presLayoutVars>
      </dgm:prSet>
      <dgm:spPr/>
    </dgm:pt>
    <dgm:pt modelId="{96A77E21-7CDB-4EB1-91FE-B93C20B5B7B0}" type="pres">
      <dgm:prSet presAssocID="{9027EE97-BF27-4FD9-8085-5A420C409916}" presName="sibTrans" presStyleLbl="sibTrans2D1" presStyleIdx="2" presStyleCnt="6"/>
      <dgm:spPr/>
    </dgm:pt>
    <dgm:pt modelId="{4DAF5FBC-28D7-433B-A83F-4DCD0F0BF88B}" type="pres">
      <dgm:prSet presAssocID="{9027EE97-BF27-4FD9-8085-5A420C409916}" presName="connectorText" presStyleLbl="sibTrans2D1" presStyleIdx="2" presStyleCnt="6"/>
      <dgm:spPr/>
    </dgm:pt>
    <dgm:pt modelId="{390AC714-4882-4D38-956C-4BEB45883C75}" type="pres">
      <dgm:prSet presAssocID="{7F9BD62F-7B6A-4885-8AF6-A371FA569AF2}" presName="node" presStyleLbl="node1" presStyleIdx="3" presStyleCnt="7">
        <dgm:presLayoutVars>
          <dgm:bulletEnabled val="1"/>
        </dgm:presLayoutVars>
      </dgm:prSet>
      <dgm:spPr/>
    </dgm:pt>
    <dgm:pt modelId="{F208BD6B-79D2-4BB2-927E-187AAE405154}" type="pres">
      <dgm:prSet presAssocID="{343954F9-D592-4AFF-89B3-E1C1DA52D9E9}" presName="sibTrans" presStyleLbl="sibTrans2D1" presStyleIdx="3" presStyleCnt="6"/>
      <dgm:spPr/>
    </dgm:pt>
    <dgm:pt modelId="{34AEB680-342B-41CD-B1E8-B2B6FAE78B38}" type="pres">
      <dgm:prSet presAssocID="{343954F9-D592-4AFF-89B3-E1C1DA52D9E9}" presName="connectorText" presStyleLbl="sibTrans2D1" presStyleIdx="3" presStyleCnt="6"/>
      <dgm:spPr/>
    </dgm:pt>
    <dgm:pt modelId="{8EF10C74-B4AE-4190-80BB-7A6B4AC1D9D4}" type="pres">
      <dgm:prSet presAssocID="{06277814-4E44-4C7D-AA4F-78E63551258A}" presName="node" presStyleLbl="node1" presStyleIdx="4" presStyleCnt="7">
        <dgm:presLayoutVars>
          <dgm:bulletEnabled val="1"/>
        </dgm:presLayoutVars>
      </dgm:prSet>
      <dgm:spPr/>
    </dgm:pt>
    <dgm:pt modelId="{53D423B3-DD31-4BAC-9E2E-5792A23C91DF}" type="pres">
      <dgm:prSet presAssocID="{A9C82BEA-0A46-4935-8710-1A76195078D0}" presName="sibTrans" presStyleLbl="sibTrans2D1" presStyleIdx="4" presStyleCnt="6"/>
      <dgm:spPr/>
    </dgm:pt>
    <dgm:pt modelId="{6421271E-1A95-42B2-8739-27911F170330}" type="pres">
      <dgm:prSet presAssocID="{A9C82BEA-0A46-4935-8710-1A76195078D0}" presName="connectorText" presStyleLbl="sibTrans2D1" presStyleIdx="4" presStyleCnt="6"/>
      <dgm:spPr/>
    </dgm:pt>
    <dgm:pt modelId="{3B3DEBA9-9621-41BB-A74D-6B4B9F324479}" type="pres">
      <dgm:prSet presAssocID="{2ACC7242-E9D7-40AF-B0D3-425B60984878}" presName="node" presStyleLbl="node1" presStyleIdx="5" presStyleCnt="7">
        <dgm:presLayoutVars>
          <dgm:bulletEnabled val="1"/>
        </dgm:presLayoutVars>
      </dgm:prSet>
      <dgm:spPr/>
    </dgm:pt>
    <dgm:pt modelId="{703967FD-7EC4-427E-8831-36D4E7593911}" type="pres">
      <dgm:prSet presAssocID="{8E8CFFB3-ACC2-4794-BE71-AAC48A5FCBCB}" presName="sibTrans" presStyleLbl="sibTrans2D1" presStyleIdx="5" presStyleCnt="6"/>
      <dgm:spPr/>
    </dgm:pt>
    <dgm:pt modelId="{1DD51302-4672-4753-8F42-32F19C7B514A}" type="pres">
      <dgm:prSet presAssocID="{8E8CFFB3-ACC2-4794-BE71-AAC48A5FCBCB}" presName="connectorText" presStyleLbl="sibTrans2D1" presStyleIdx="5" presStyleCnt="6"/>
      <dgm:spPr/>
    </dgm:pt>
    <dgm:pt modelId="{5C859DAD-F754-408D-934A-6C8F0763DAE9}" type="pres">
      <dgm:prSet presAssocID="{7D0F501E-A4F8-4169-ADE0-610037ACC1B8}" presName="node" presStyleLbl="node1" presStyleIdx="6" presStyleCnt="7">
        <dgm:presLayoutVars>
          <dgm:bulletEnabled val="1"/>
        </dgm:presLayoutVars>
      </dgm:prSet>
      <dgm:spPr/>
    </dgm:pt>
  </dgm:ptLst>
  <dgm:cxnLst>
    <dgm:cxn modelId="{FA886C03-79B6-459E-A5C6-4903EE12A165}" type="presOf" srcId="{6E73FB49-5744-4798-B025-937DF6265482}" destId="{4F4F7845-7A9B-40B1-8F2E-1F7D91C66408}" srcOrd="0" destOrd="0" presId="urn:microsoft.com/office/officeart/2005/8/layout/process2"/>
    <dgm:cxn modelId="{06DE4A0A-6FAD-43F0-B6A0-1A8E5DDA17F5}" type="presOf" srcId="{8E8CFFB3-ACC2-4794-BE71-AAC48A5FCBCB}" destId="{1DD51302-4672-4753-8F42-32F19C7B514A}" srcOrd="1" destOrd="0" presId="urn:microsoft.com/office/officeart/2005/8/layout/process2"/>
    <dgm:cxn modelId="{E1D60E0C-2AA2-4413-BB62-2D8B44AF2ADB}" type="presOf" srcId="{06277814-4E44-4C7D-AA4F-78E63551258A}" destId="{8EF10C74-B4AE-4190-80BB-7A6B4AC1D9D4}" srcOrd="0" destOrd="0" presId="urn:microsoft.com/office/officeart/2005/8/layout/process2"/>
    <dgm:cxn modelId="{F2B63510-38EA-4B05-ADEF-AB7F58F35030}" type="presOf" srcId="{9027EE97-BF27-4FD9-8085-5A420C409916}" destId="{4DAF5FBC-28D7-433B-A83F-4DCD0F0BF88B}" srcOrd="1" destOrd="0" presId="urn:microsoft.com/office/officeart/2005/8/layout/process2"/>
    <dgm:cxn modelId="{5779B711-938F-4D6E-8B56-75BA7E8FA3F8}" type="presOf" srcId="{89840618-74BC-4686-912A-2388C0F34292}" destId="{BC6379FE-C220-4205-8390-B3C97FEE8CE3}" srcOrd="0" destOrd="0" presId="urn:microsoft.com/office/officeart/2005/8/layout/process2"/>
    <dgm:cxn modelId="{A241381A-6FD2-4543-B4C1-AFDB4492AE0B}" type="presOf" srcId="{9027EE97-BF27-4FD9-8085-5A420C409916}" destId="{96A77E21-7CDB-4EB1-91FE-B93C20B5B7B0}" srcOrd="0" destOrd="0" presId="urn:microsoft.com/office/officeart/2005/8/layout/process2"/>
    <dgm:cxn modelId="{D5962F1B-D2D8-47C5-898A-90AA1B00F52C}" srcId="{0AE7FE9E-F02C-4D5A-AE9B-B6B4D865F6E4}" destId="{7F9BD62F-7B6A-4885-8AF6-A371FA569AF2}" srcOrd="3" destOrd="0" parTransId="{EF09AE3D-F380-4FC1-91F1-5F4F1D220B01}" sibTransId="{343954F9-D592-4AFF-89B3-E1C1DA52D9E9}"/>
    <dgm:cxn modelId="{D9715F35-62CE-47EC-B034-26FCE46999AE}" type="presOf" srcId="{A9C82BEA-0A46-4935-8710-1A76195078D0}" destId="{53D423B3-DD31-4BAC-9E2E-5792A23C91DF}" srcOrd="0" destOrd="0" presId="urn:microsoft.com/office/officeart/2005/8/layout/process2"/>
    <dgm:cxn modelId="{BB843836-4C16-4A49-9A38-042D04DFC946}" srcId="{0AE7FE9E-F02C-4D5A-AE9B-B6B4D865F6E4}" destId="{7D0F501E-A4F8-4169-ADE0-610037ACC1B8}" srcOrd="6" destOrd="0" parTransId="{BB25CE96-F05A-47B0-A4B6-06665A7A7EC6}" sibTransId="{F3C179BA-8D4E-4EE0-AFA3-BC78BBC04287}"/>
    <dgm:cxn modelId="{BA85FE64-72ED-4AA6-A74D-58E2F28884E7}" srcId="{0AE7FE9E-F02C-4D5A-AE9B-B6B4D865F6E4}" destId="{89840618-74BC-4686-912A-2388C0F34292}" srcOrd="0" destOrd="0" parTransId="{DDF0DD18-8F9E-4D7B-BF45-E91876E3E8EC}" sibTransId="{DA9D0659-F803-4795-B66D-E136CF18C0AA}"/>
    <dgm:cxn modelId="{F4541F6C-A5F4-4EE2-810A-68D2E617A34E}" srcId="{0AE7FE9E-F02C-4D5A-AE9B-B6B4D865F6E4}" destId="{DEAF9FB8-5042-4111-A45A-875621558634}" srcOrd="2" destOrd="0" parTransId="{ABA4F9FA-A4AF-4F43-893A-B8C076C86395}" sibTransId="{9027EE97-BF27-4FD9-8085-5A420C409916}"/>
    <dgm:cxn modelId="{EAFD9D53-1D34-4E53-9B45-8D6E416A3074}" type="presOf" srcId="{343954F9-D592-4AFF-89B3-E1C1DA52D9E9}" destId="{F208BD6B-79D2-4BB2-927E-187AAE405154}" srcOrd="0" destOrd="0" presId="urn:microsoft.com/office/officeart/2005/8/layout/process2"/>
    <dgm:cxn modelId="{17C8747F-93D0-4744-8C7B-A97B1DB82832}" type="presOf" srcId="{7F9BD62F-7B6A-4885-8AF6-A371FA569AF2}" destId="{390AC714-4882-4D38-956C-4BEB45883C75}" srcOrd="0" destOrd="0" presId="urn:microsoft.com/office/officeart/2005/8/layout/process2"/>
    <dgm:cxn modelId="{25083C89-8385-4513-89B6-799052917117}" type="presOf" srcId="{121A5FAE-F636-423B-8233-4D5CCFB3F97B}" destId="{D97F9335-A0D2-4EFD-82BE-41DB8485567A}" srcOrd="1" destOrd="0" presId="urn:microsoft.com/office/officeart/2005/8/layout/process2"/>
    <dgm:cxn modelId="{127D4C89-8D6D-4FF1-B964-1C8C2F074292}" srcId="{0AE7FE9E-F02C-4D5A-AE9B-B6B4D865F6E4}" destId="{2ACC7242-E9D7-40AF-B0D3-425B60984878}" srcOrd="5" destOrd="0" parTransId="{531B5185-12E2-450D-9FF7-BB42E5099C9C}" sibTransId="{8E8CFFB3-ACC2-4794-BE71-AAC48A5FCBCB}"/>
    <dgm:cxn modelId="{C4669FA7-AB2D-4711-B941-35EBCA9617B3}" srcId="{0AE7FE9E-F02C-4D5A-AE9B-B6B4D865F6E4}" destId="{6E73FB49-5744-4798-B025-937DF6265482}" srcOrd="1" destOrd="0" parTransId="{A3BFBA03-78CA-4C38-98C5-95C611D39291}" sibTransId="{121A5FAE-F636-423B-8233-4D5CCFB3F97B}"/>
    <dgm:cxn modelId="{7A1E01AB-BDB6-4CF2-A6CF-D6A96A978FA8}" type="presOf" srcId="{0AE7FE9E-F02C-4D5A-AE9B-B6B4D865F6E4}" destId="{C0EBD9AF-A8F0-4A9B-97D6-2170B64A0287}" srcOrd="0" destOrd="0" presId="urn:microsoft.com/office/officeart/2005/8/layout/process2"/>
    <dgm:cxn modelId="{D004D7AC-2E56-4F6D-B122-65CDFD858F67}" srcId="{0AE7FE9E-F02C-4D5A-AE9B-B6B4D865F6E4}" destId="{06277814-4E44-4C7D-AA4F-78E63551258A}" srcOrd="4" destOrd="0" parTransId="{DA5F2BCD-236F-4D36-BD7A-8067CDDC538F}" sibTransId="{A9C82BEA-0A46-4935-8710-1A76195078D0}"/>
    <dgm:cxn modelId="{9EA414AF-83CE-419F-A617-7652B647658D}" type="presOf" srcId="{DA9D0659-F803-4795-B66D-E136CF18C0AA}" destId="{069D0BF4-B690-4BC9-A15C-E91F456DAC12}" srcOrd="1" destOrd="0" presId="urn:microsoft.com/office/officeart/2005/8/layout/process2"/>
    <dgm:cxn modelId="{F36ED2C5-058A-4948-95D0-C7C62FE9DD04}" type="presOf" srcId="{A9C82BEA-0A46-4935-8710-1A76195078D0}" destId="{6421271E-1A95-42B2-8739-27911F170330}" srcOrd="1" destOrd="0" presId="urn:microsoft.com/office/officeart/2005/8/layout/process2"/>
    <dgm:cxn modelId="{E3F6F5D9-F68E-479D-A7E2-28CA391DEFB6}" type="presOf" srcId="{DA9D0659-F803-4795-B66D-E136CF18C0AA}" destId="{57D69A58-F23D-4437-8355-4AB8EDC9CE6D}" srcOrd="0" destOrd="0" presId="urn:microsoft.com/office/officeart/2005/8/layout/process2"/>
    <dgm:cxn modelId="{97F591DB-2182-4895-AED0-58B12BF03264}" type="presOf" srcId="{7D0F501E-A4F8-4169-ADE0-610037ACC1B8}" destId="{5C859DAD-F754-408D-934A-6C8F0763DAE9}" srcOrd="0" destOrd="0" presId="urn:microsoft.com/office/officeart/2005/8/layout/process2"/>
    <dgm:cxn modelId="{3C18AEDD-676C-4D31-9327-A302A62EBD80}" type="presOf" srcId="{343954F9-D592-4AFF-89B3-E1C1DA52D9E9}" destId="{34AEB680-342B-41CD-B1E8-B2B6FAE78B38}" srcOrd="1" destOrd="0" presId="urn:microsoft.com/office/officeart/2005/8/layout/process2"/>
    <dgm:cxn modelId="{FB6760ED-7272-4FBF-AFE9-6D57617C9620}" type="presOf" srcId="{DEAF9FB8-5042-4111-A45A-875621558634}" destId="{183649BC-814A-4837-BD2C-A01F84952BA8}" srcOrd="0" destOrd="0" presId="urn:microsoft.com/office/officeart/2005/8/layout/process2"/>
    <dgm:cxn modelId="{D63CB5F2-9A6D-4358-8904-97B1FD2B8616}" type="presOf" srcId="{8E8CFFB3-ACC2-4794-BE71-AAC48A5FCBCB}" destId="{703967FD-7EC4-427E-8831-36D4E7593911}" srcOrd="0" destOrd="0" presId="urn:microsoft.com/office/officeart/2005/8/layout/process2"/>
    <dgm:cxn modelId="{431971F7-1379-4583-A3F6-447876D12F30}" type="presOf" srcId="{2ACC7242-E9D7-40AF-B0D3-425B60984878}" destId="{3B3DEBA9-9621-41BB-A74D-6B4B9F324479}" srcOrd="0" destOrd="0" presId="urn:microsoft.com/office/officeart/2005/8/layout/process2"/>
    <dgm:cxn modelId="{6D3DF6F7-276E-4665-951D-FB3A5E419397}" type="presOf" srcId="{121A5FAE-F636-423B-8233-4D5CCFB3F97B}" destId="{3363A0CC-60EB-4E3D-8106-EBD576DA1B16}" srcOrd="0" destOrd="0" presId="urn:microsoft.com/office/officeart/2005/8/layout/process2"/>
    <dgm:cxn modelId="{14974EE9-FA23-4B47-82B9-C4D35FA2326A}" type="presParOf" srcId="{C0EBD9AF-A8F0-4A9B-97D6-2170B64A0287}" destId="{BC6379FE-C220-4205-8390-B3C97FEE8CE3}" srcOrd="0" destOrd="0" presId="urn:microsoft.com/office/officeart/2005/8/layout/process2"/>
    <dgm:cxn modelId="{DC76A459-B49C-4D14-8D3D-17E6FAFB4ED9}" type="presParOf" srcId="{C0EBD9AF-A8F0-4A9B-97D6-2170B64A0287}" destId="{57D69A58-F23D-4437-8355-4AB8EDC9CE6D}" srcOrd="1" destOrd="0" presId="urn:microsoft.com/office/officeart/2005/8/layout/process2"/>
    <dgm:cxn modelId="{96191D6C-F805-4198-9368-4A8AA687BDB5}" type="presParOf" srcId="{57D69A58-F23D-4437-8355-4AB8EDC9CE6D}" destId="{069D0BF4-B690-4BC9-A15C-E91F456DAC12}" srcOrd="0" destOrd="0" presId="urn:microsoft.com/office/officeart/2005/8/layout/process2"/>
    <dgm:cxn modelId="{2BDF56AC-BF8E-4F24-B9AA-F081DF16A89A}" type="presParOf" srcId="{C0EBD9AF-A8F0-4A9B-97D6-2170B64A0287}" destId="{4F4F7845-7A9B-40B1-8F2E-1F7D91C66408}" srcOrd="2" destOrd="0" presId="urn:microsoft.com/office/officeart/2005/8/layout/process2"/>
    <dgm:cxn modelId="{110A0E7C-6466-4714-B98E-021226D485A6}" type="presParOf" srcId="{C0EBD9AF-A8F0-4A9B-97D6-2170B64A0287}" destId="{3363A0CC-60EB-4E3D-8106-EBD576DA1B16}" srcOrd="3" destOrd="0" presId="urn:microsoft.com/office/officeart/2005/8/layout/process2"/>
    <dgm:cxn modelId="{3ED64D87-B6B3-4D3B-B659-C4587A9D82A5}" type="presParOf" srcId="{3363A0CC-60EB-4E3D-8106-EBD576DA1B16}" destId="{D97F9335-A0D2-4EFD-82BE-41DB8485567A}" srcOrd="0" destOrd="0" presId="urn:microsoft.com/office/officeart/2005/8/layout/process2"/>
    <dgm:cxn modelId="{5E789EDB-6550-46BB-A7D7-34D4EA6924C7}" type="presParOf" srcId="{C0EBD9AF-A8F0-4A9B-97D6-2170B64A0287}" destId="{183649BC-814A-4837-BD2C-A01F84952BA8}" srcOrd="4" destOrd="0" presId="urn:microsoft.com/office/officeart/2005/8/layout/process2"/>
    <dgm:cxn modelId="{DC480237-37A5-4460-8B58-26F5BBB73217}" type="presParOf" srcId="{C0EBD9AF-A8F0-4A9B-97D6-2170B64A0287}" destId="{96A77E21-7CDB-4EB1-91FE-B93C20B5B7B0}" srcOrd="5" destOrd="0" presId="urn:microsoft.com/office/officeart/2005/8/layout/process2"/>
    <dgm:cxn modelId="{4082548C-7D5F-4FFF-BE03-08A0DD9920F7}" type="presParOf" srcId="{96A77E21-7CDB-4EB1-91FE-B93C20B5B7B0}" destId="{4DAF5FBC-28D7-433B-A83F-4DCD0F0BF88B}" srcOrd="0" destOrd="0" presId="urn:microsoft.com/office/officeart/2005/8/layout/process2"/>
    <dgm:cxn modelId="{362CE7C4-B69B-44EA-A3C3-F5181F54E8E6}" type="presParOf" srcId="{C0EBD9AF-A8F0-4A9B-97D6-2170B64A0287}" destId="{390AC714-4882-4D38-956C-4BEB45883C75}" srcOrd="6" destOrd="0" presId="urn:microsoft.com/office/officeart/2005/8/layout/process2"/>
    <dgm:cxn modelId="{23A066D2-6C8B-422D-BF36-8CDBDD646891}" type="presParOf" srcId="{C0EBD9AF-A8F0-4A9B-97D6-2170B64A0287}" destId="{F208BD6B-79D2-4BB2-927E-187AAE405154}" srcOrd="7" destOrd="0" presId="urn:microsoft.com/office/officeart/2005/8/layout/process2"/>
    <dgm:cxn modelId="{D2D2B4C7-2E36-40D9-A470-A388680C774F}" type="presParOf" srcId="{F208BD6B-79D2-4BB2-927E-187AAE405154}" destId="{34AEB680-342B-41CD-B1E8-B2B6FAE78B38}" srcOrd="0" destOrd="0" presId="urn:microsoft.com/office/officeart/2005/8/layout/process2"/>
    <dgm:cxn modelId="{D516F73E-9677-4353-AFE8-2451153E6139}" type="presParOf" srcId="{C0EBD9AF-A8F0-4A9B-97D6-2170B64A0287}" destId="{8EF10C74-B4AE-4190-80BB-7A6B4AC1D9D4}" srcOrd="8" destOrd="0" presId="urn:microsoft.com/office/officeart/2005/8/layout/process2"/>
    <dgm:cxn modelId="{AC3DBB15-D704-4F5D-B34B-92F952451E1B}" type="presParOf" srcId="{C0EBD9AF-A8F0-4A9B-97D6-2170B64A0287}" destId="{53D423B3-DD31-4BAC-9E2E-5792A23C91DF}" srcOrd="9" destOrd="0" presId="urn:microsoft.com/office/officeart/2005/8/layout/process2"/>
    <dgm:cxn modelId="{45DEB160-531A-45C8-BF15-6A67D6EF3ECA}" type="presParOf" srcId="{53D423B3-DD31-4BAC-9E2E-5792A23C91DF}" destId="{6421271E-1A95-42B2-8739-27911F170330}" srcOrd="0" destOrd="0" presId="urn:microsoft.com/office/officeart/2005/8/layout/process2"/>
    <dgm:cxn modelId="{5771CFCC-E7F2-46E3-A953-6AA8B151235C}" type="presParOf" srcId="{C0EBD9AF-A8F0-4A9B-97D6-2170B64A0287}" destId="{3B3DEBA9-9621-41BB-A74D-6B4B9F324479}" srcOrd="10" destOrd="0" presId="urn:microsoft.com/office/officeart/2005/8/layout/process2"/>
    <dgm:cxn modelId="{007B5A7D-2F97-4F43-A2D2-7B62FBF99BEC}" type="presParOf" srcId="{C0EBD9AF-A8F0-4A9B-97D6-2170B64A0287}" destId="{703967FD-7EC4-427E-8831-36D4E7593911}" srcOrd="11" destOrd="0" presId="urn:microsoft.com/office/officeart/2005/8/layout/process2"/>
    <dgm:cxn modelId="{F9DF6459-DC4F-45B2-B77D-D3E74DE7ACEF}" type="presParOf" srcId="{703967FD-7EC4-427E-8831-36D4E7593911}" destId="{1DD51302-4672-4753-8F42-32F19C7B514A}" srcOrd="0" destOrd="0" presId="urn:microsoft.com/office/officeart/2005/8/layout/process2"/>
    <dgm:cxn modelId="{7C9CC505-044A-4372-B81C-3778CB318727}" type="presParOf" srcId="{C0EBD9AF-A8F0-4A9B-97D6-2170B64A0287}" destId="{5C859DAD-F754-408D-934A-6C8F0763DAE9}" srcOrd="12" destOrd="0" presId="urn:microsoft.com/office/officeart/2005/8/layout/process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AE7FE9E-F02C-4D5A-AE9B-B6B4D865F6E4}" type="doc">
      <dgm:prSet loTypeId="urn:microsoft.com/office/officeart/2005/8/layout/process2" loCatId="process" qsTypeId="urn:microsoft.com/office/officeart/2005/8/quickstyle/simple1" qsCatId="simple" csTypeId="urn:microsoft.com/office/officeart/2005/8/colors/accent2_1" csCatId="accent2" phldr="1"/>
      <dgm:spPr/>
    </dgm:pt>
    <dgm:pt modelId="{89840618-74BC-4686-912A-2388C0F34292}">
      <dgm:prSet phldrT="[Text]"/>
      <dgm:spPr>
        <a:solidFill>
          <a:schemeClr val="bg1"/>
        </a:solidFill>
      </dgm:spPr>
      <dgm:t>
        <a:bodyPr/>
        <a:lstStyle/>
        <a:p>
          <a:r>
            <a:rPr lang="en-US" dirty="0"/>
            <a:t>Alzheimer’s disease</a:t>
          </a:r>
        </a:p>
      </dgm:t>
    </dgm:pt>
    <dgm:pt modelId="{DDF0DD18-8F9E-4D7B-BF45-E91876E3E8EC}" type="parTrans" cxnId="{BA85FE64-72ED-4AA6-A74D-58E2F28884E7}">
      <dgm:prSet/>
      <dgm:spPr/>
      <dgm:t>
        <a:bodyPr/>
        <a:lstStyle/>
        <a:p>
          <a:endParaRPr lang="en-US"/>
        </a:p>
      </dgm:t>
    </dgm:pt>
    <dgm:pt modelId="{DA9D0659-F803-4795-B66D-E136CF18C0AA}" type="sibTrans" cxnId="{BA85FE64-72ED-4AA6-A74D-58E2F28884E7}">
      <dgm:prSet/>
      <dgm:spPr/>
      <dgm:t>
        <a:bodyPr/>
        <a:lstStyle/>
        <a:p>
          <a:endParaRPr lang="en-US"/>
        </a:p>
      </dgm:t>
    </dgm:pt>
    <dgm:pt modelId="{6E73FB49-5744-4798-B025-937DF6265482}">
      <dgm:prSet phldrT="[Text]"/>
      <dgm:spPr/>
      <dgm:t>
        <a:bodyPr/>
        <a:lstStyle/>
        <a:p>
          <a:r>
            <a:rPr lang="en-US" dirty="0"/>
            <a:t>Federated Learning</a:t>
          </a:r>
        </a:p>
      </dgm:t>
    </dgm:pt>
    <dgm:pt modelId="{A3BFBA03-78CA-4C38-98C5-95C611D39291}" type="parTrans" cxnId="{C4669FA7-AB2D-4711-B941-35EBCA9617B3}">
      <dgm:prSet/>
      <dgm:spPr/>
      <dgm:t>
        <a:bodyPr/>
        <a:lstStyle/>
        <a:p>
          <a:endParaRPr lang="en-US"/>
        </a:p>
      </dgm:t>
    </dgm:pt>
    <dgm:pt modelId="{121A5FAE-F636-423B-8233-4D5CCFB3F97B}" type="sibTrans" cxnId="{C4669FA7-AB2D-4711-B941-35EBCA9617B3}">
      <dgm:prSet/>
      <dgm:spPr/>
      <dgm:t>
        <a:bodyPr/>
        <a:lstStyle/>
        <a:p>
          <a:endParaRPr lang="en-US"/>
        </a:p>
      </dgm:t>
    </dgm:pt>
    <dgm:pt modelId="{DEAF9FB8-5042-4111-A45A-875621558634}">
      <dgm:prSet phldrT="[Text]"/>
      <dgm:spPr/>
      <dgm:t>
        <a:bodyPr/>
        <a:lstStyle/>
        <a:p>
          <a:r>
            <a:rPr lang="en-US" dirty="0"/>
            <a:t>Neural Networks</a:t>
          </a:r>
        </a:p>
      </dgm:t>
    </dgm:pt>
    <dgm:pt modelId="{ABA4F9FA-A4AF-4F43-893A-B8C076C86395}" type="parTrans" cxnId="{F4541F6C-A5F4-4EE2-810A-68D2E617A34E}">
      <dgm:prSet/>
      <dgm:spPr/>
      <dgm:t>
        <a:bodyPr/>
        <a:lstStyle/>
        <a:p>
          <a:endParaRPr lang="en-US"/>
        </a:p>
      </dgm:t>
    </dgm:pt>
    <dgm:pt modelId="{9027EE97-BF27-4FD9-8085-5A420C409916}" type="sibTrans" cxnId="{F4541F6C-A5F4-4EE2-810A-68D2E617A34E}">
      <dgm:prSet/>
      <dgm:spPr/>
      <dgm:t>
        <a:bodyPr/>
        <a:lstStyle/>
        <a:p>
          <a:endParaRPr lang="en-US"/>
        </a:p>
      </dgm:t>
    </dgm:pt>
    <dgm:pt modelId="{7F9BD62F-7B6A-4885-8AF6-A371FA569AF2}">
      <dgm:prSet phldrT="[Text]"/>
      <dgm:spPr/>
      <dgm:t>
        <a:bodyPr/>
        <a:lstStyle/>
        <a:p>
          <a:r>
            <a:rPr lang="en-US" dirty="0"/>
            <a:t>Vision Transformers</a:t>
          </a:r>
        </a:p>
      </dgm:t>
    </dgm:pt>
    <dgm:pt modelId="{EF09AE3D-F380-4FC1-91F1-5F4F1D220B01}" type="parTrans" cxnId="{D5962F1B-D2D8-47C5-898A-90AA1B00F52C}">
      <dgm:prSet/>
      <dgm:spPr/>
      <dgm:t>
        <a:bodyPr/>
        <a:lstStyle/>
        <a:p>
          <a:endParaRPr lang="en-US"/>
        </a:p>
      </dgm:t>
    </dgm:pt>
    <dgm:pt modelId="{343954F9-D592-4AFF-89B3-E1C1DA52D9E9}" type="sibTrans" cxnId="{D5962F1B-D2D8-47C5-898A-90AA1B00F52C}">
      <dgm:prSet/>
      <dgm:spPr/>
      <dgm:t>
        <a:bodyPr/>
        <a:lstStyle/>
        <a:p>
          <a:endParaRPr lang="en-US"/>
        </a:p>
      </dgm:t>
    </dgm:pt>
    <dgm:pt modelId="{2ACC7242-E9D7-40AF-B0D3-425B60984878}">
      <dgm:prSet phldrT="[Text]"/>
      <dgm:spPr/>
      <dgm:t>
        <a:bodyPr/>
        <a:lstStyle/>
        <a:p>
          <a:r>
            <a:rPr lang="en-US" dirty="0"/>
            <a:t>Different Robustness Approaches</a:t>
          </a:r>
        </a:p>
      </dgm:t>
    </dgm:pt>
    <dgm:pt modelId="{531B5185-12E2-450D-9FF7-BB42E5099C9C}" type="parTrans" cxnId="{127D4C89-8D6D-4FF1-B964-1C8C2F074292}">
      <dgm:prSet/>
      <dgm:spPr/>
      <dgm:t>
        <a:bodyPr/>
        <a:lstStyle/>
        <a:p>
          <a:endParaRPr lang="en-US"/>
        </a:p>
      </dgm:t>
    </dgm:pt>
    <dgm:pt modelId="{8E8CFFB3-ACC2-4794-BE71-AAC48A5FCBCB}" type="sibTrans" cxnId="{127D4C89-8D6D-4FF1-B964-1C8C2F074292}">
      <dgm:prSet/>
      <dgm:spPr/>
      <dgm:t>
        <a:bodyPr/>
        <a:lstStyle/>
        <a:p>
          <a:endParaRPr lang="en-US"/>
        </a:p>
      </dgm:t>
    </dgm:pt>
    <dgm:pt modelId="{7D0F501E-A4F8-4169-ADE0-610037ACC1B8}">
      <dgm:prSet phldrT="[Text]"/>
      <dgm:spPr/>
      <dgm:t>
        <a:bodyPr/>
        <a:lstStyle/>
        <a:p>
          <a:r>
            <a:rPr lang="en-US" dirty="0"/>
            <a:t>Our results</a:t>
          </a:r>
        </a:p>
      </dgm:t>
    </dgm:pt>
    <dgm:pt modelId="{BB25CE96-F05A-47B0-A4B6-06665A7A7EC6}" type="parTrans" cxnId="{BB843836-4C16-4A49-9A38-042D04DFC946}">
      <dgm:prSet/>
      <dgm:spPr/>
      <dgm:t>
        <a:bodyPr/>
        <a:lstStyle/>
        <a:p>
          <a:endParaRPr lang="en-US"/>
        </a:p>
      </dgm:t>
    </dgm:pt>
    <dgm:pt modelId="{F3C179BA-8D4E-4EE0-AFA3-BC78BBC04287}" type="sibTrans" cxnId="{BB843836-4C16-4A49-9A38-042D04DFC946}">
      <dgm:prSet/>
      <dgm:spPr/>
      <dgm:t>
        <a:bodyPr/>
        <a:lstStyle/>
        <a:p>
          <a:endParaRPr lang="en-US"/>
        </a:p>
      </dgm:t>
    </dgm:pt>
    <dgm:pt modelId="{06277814-4E44-4C7D-AA4F-78E63551258A}">
      <dgm:prSet phldrT="[Text]"/>
      <dgm:spPr>
        <a:solidFill>
          <a:schemeClr val="accent3">
            <a:lumMod val="20000"/>
            <a:lumOff val="80000"/>
          </a:schemeClr>
        </a:solidFill>
      </dgm:spPr>
      <dgm:t>
        <a:bodyPr/>
        <a:lstStyle/>
        <a:p>
          <a:r>
            <a:rPr lang="en-US" dirty="0"/>
            <a:t>Robustness in FL</a:t>
          </a:r>
        </a:p>
      </dgm:t>
    </dgm:pt>
    <dgm:pt modelId="{DA5F2BCD-236F-4D36-BD7A-8067CDDC538F}" type="parTrans" cxnId="{D004D7AC-2E56-4F6D-B122-65CDFD858F67}">
      <dgm:prSet/>
      <dgm:spPr/>
      <dgm:t>
        <a:bodyPr/>
        <a:lstStyle/>
        <a:p>
          <a:endParaRPr lang="en-US"/>
        </a:p>
      </dgm:t>
    </dgm:pt>
    <dgm:pt modelId="{A9C82BEA-0A46-4935-8710-1A76195078D0}" type="sibTrans" cxnId="{D004D7AC-2E56-4F6D-B122-65CDFD858F67}">
      <dgm:prSet/>
      <dgm:spPr/>
      <dgm:t>
        <a:bodyPr/>
        <a:lstStyle/>
        <a:p>
          <a:endParaRPr lang="en-US"/>
        </a:p>
      </dgm:t>
    </dgm:pt>
    <dgm:pt modelId="{C0EBD9AF-A8F0-4A9B-97D6-2170B64A0287}" type="pres">
      <dgm:prSet presAssocID="{0AE7FE9E-F02C-4D5A-AE9B-B6B4D865F6E4}" presName="linearFlow" presStyleCnt="0">
        <dgm:presLayoutVars>
          <dgm:resizeHandles val="exact"/>
        </dgm:presLayoutVars>
      </dgm:prSet>
      <dgm:spPr/>
    </dgm:pt>
    <dgm:pt modelId="{BC6379FE-C220-4205-8390-B3C97FEE8CE3}" type="pres">
      <dgm:prSet presAssocID="{89840618-74BC-4686-912A-2388C0F34292}" presName="node" presStyleLbl="node1" presStyleIdx="0" presStyleCnt="7">
        <dgm:presLayoutVars>
          <dgm:bulletEnabled val="1"/>
        </dgm:presLayoutVars>
      </dgm:prSet>
      <dgm:spPr/>
    </dgm:pt>
    <dgm:pt modelId="{57D69A58-F23D-4437-8355-4AB8EDC9CE6D}" type="pres">
      <dgm:prSet presAssocID="{DA9D0659-F803-4795-B66D-E136CF18C0AA}" presName="sibTrans" presStyleLbl="sibTrans2D1" presStyleIdx="0" presStyleCnt="6"/>
      <dgm:spPr/>
    </dgm:pt>
    <dgm:pt modelId="{069D0BF4-B690-4BC9-A15C-E91F456DAC12}" type="pres">
      <dgm:prSet presAssocID="{DA9D0659-F803-4795-B66D-E136CF18C0AA}" presName="connectorText" presStyleLbl="sibTrans2D1" presStyleIdx="0" presStyleCnt="6"/>
      <dgm:spPr/>
    </dgm:pt>
    <dgm:pt modelId="{4F4F7845-7A9B-40B1-8F2E-1F7D91C66408}" type="pres">
      <dgm:prSet presAssocID="{6E73FB49-5744-4798-B025-937DF6265482}" presName="node" presStyleLbl="node1" presStyleIdx="1" presStyleCnt="7">
        <dgm:presLayoutVars>
          <dgm:bulletEnabled val="1"/>
        </dgm:presLayoutVars>
      </dgm:prSet>
      <dgm:spPr/>
    </dgm:pt>
    <dgm:pt modelId="{3363A0CC-60EB-4E3D-8106-EBD576DA1B16}" type="pres">
      <dgm:prSet presAssocID="{121A5FAE-F636-423B-8233-4D5CCFB3F97B}" presName="sibTrans" presStyleLbl="sibTrans2D1" presStyleIdx="1" presStyleCnt="6"/>
      <dgm:spPr/>
    </dgm:pt>
    <dgm:pt modelId="{D97F9335-A0D2-4EFD-82BE-41DB8485567A}" type="pres">
      <dgm:prSet presAssocID="{121A5FAE-F636-423B-8233-4D5CCFB3F97B}" presName="connectorText" presStyleLbl="sibTrans2D1" presStyleIdx="1" presStyleCnt="6"/>
      <dgm:spPr/>
    </dgm:pt>
    <dgm:pt modelId="{183649BC-814A-4837-BD2C-A01F84952BA8}" type="pres">
      <dgm:prSet presAssocID="{DEAF9FB8-5042-4111-A45A-875621558634}" presName="node" presStyleLbl="node1" presStyleIdx="2" presStyleCnt="7">
        <dgm:presLayoutVars>
          <dgm:bulletEnabled val="1"/>
        </dgm:presLayoutVars>
      </dgm:prSet>
      <dgm:spPr/>
    </dgm:pt>
    <dgm:pt modelId="{96A77E21-7CDB-4EB1-91FE-B93C20B5B7B0}" type="pres">
      <dgm:prSet presAssocID="{9027EE97-BF27-4FD9-8085-5A420C409916}" presName="sibTrans" presStyleLbl="sibTrans2D1" presStyleIdx="2" presStyleCnt="6"/>
      <dgm:spPr/>
    </dgm:pt>
    <dgm:pt modelId="{4DAF5FBC-28D7-433B-A83F-4DCD0F0BF88B}" type="pres">
      <dgm:prSet presAssocID="{9027EE97-BF27-4FD9-8085-5A420C409916}" presName="connectorText" presStyleLbl="sibTrans2D1" presStyleIdx="2" presStyleCnt="6"/>
      <dgm:spPr/>
    </dgm:pt>
    <dgm:pt modelId="{390AC714-4882-4D38-956C-4BEB45883C75}" type="pres">
      <dgm:prSet presAssocID="{7F9BD62F-7B6A-4885-8AF6-A371FA569AF2}" presName="node" presStyleLbl="node1" presStyleIdx="3" presStyleCnt="7">
        <dgm:presLayoutVars>
          <dgm:bulletEnabled val="1"/>
        </dgm:presLayoutVars>
      </dgm:prSet>
      <dgm:spPr/>
    </dgm:pt>
    <dgm:pt modelId="{F208BD6B-79D2-4BB2-927E-187AAE405154}" type="pres">
      <dgm:prSet presAssocID="{343954F9-D592-4AFF-89B3-E1C1DA52D9E9}" presName="sibTrans" presStyleLbl="sibTrans2D1" presStyleIdx="3" presStyleCnt="6"/>
      <dgm:spPr/>
    </dgm:pt>
    <dgm:pt modelId="{34AEB680-342B-41CD-B1E8-B2B6FAE78B38}" type="pres">
      <dgm:prSet presAssocID="{343954F9-D592-4AFF-89B3-E1C1DA52D9E9}" presName="connectorText" presStyleLbl="sibTrans2D1" presStyleIdx="3" presStyleCnt="6"/>
      <dgm:spPr/>
    </dgm:pt>
    <dgm:pt modelId="{8EF10C74-B4AE-4190-80BB-7A6B4AC1D9D4}" type="pres">
      <dgm:prSet presAssocID="{06277814-4E44-4C7D-AA4F-78E63551258A}" presName="node" presStyleLbl="node1" presStyleIdx="4" presStyleCnt="7">
        <dgm:presLayoutVars>
          <dgm:bulletEnabled val="1"/>
        </dgm:presLayoutVars>
      </dgm:prSet>
      <dgm:spPr/>
    </dgm:pt>
    <dgm:pt modelId="{53D423B3-DD31-4BAC-9E2E-5792A23C91DF}" type="pres">
      <dgm:prSet presAssocID="{A9C82BEA-0A46-4935-8710-1A76195078D0}" presName="sibTrans" presStyleLbl="sibTrans2D1" presStyleIdx="4" presStyleCnt="6"/>
      <dgm:spPr/>
    </dgm:pt>
    <dgm:pt modelId="{6421271E-1A95-42B2-8739-27911F170330}" type="pres">
      <dgm:prSet presAssocID="{A9C82BEA-0A46-4935-8710-1A76195078D0}" presName="connectorText" presStyleLbl="sibTrans2D1" presStyleIdx="4" presStyleCnt="6"/>
      <dgm:spPr/>
    </dgm:pt>
    <dgm:pt modelId="{3B3DEBA9-9621-41BB-A74D-6B4B9F324479}" type="pres">
      <dgm:prSet presAssocID="{2ACC7242-E9D7-40AF-B0D3-425B60984878}" presName="node" presStyleLbl="node1" presStyleIdx="5" presStyleCnt="7">
        <dgm:presLayoutVars>
          <dgm:bulletEnabled val="1"/>
        </dgm:presLayoutVars>
      </dgm:prSet>
      <dgm:spPr/>
    </dgm:pt>
    <dgm:pt modelId="{703967FD-7EC4-427E-8831-36D4E7593911}" type="pres">
      <dgm:prSet presAssocID="{8E8CFFB3-ACC2-4794-BE71-AAC48A5FCBCB}" presName="sibTrans" presStyleLbl="sibTrans2D1" presStyleIdx="5" presStyleCnt="6"/>
      <dgm:spPr/>
    </dgm:pt>
    <dgm:pt modelId="{1DD51302-4672-4753-8F42-32F19C7B514A}" type="pres">
      <dgm:prSet presAssocID="{8E8CFFB3-ACC2-4794-BE71-AAC48A5FCBCB}" presName="connectorText" presStyleLbl="sibTrans2D1" presStyleIdx="5" presStyleCnt="6"/>
      <dgm:spPr/>
    </dgm:pt>
    <dgm:pt modelId="{5C859DAD-F754-408D-934A-6C8F0763DAE9}" type="pres">
      <dgm:prSet presAssocID="{7D0F501E-A4F8-4169-ADE0-610037ACC1B8}" presName="node" presStyleLbl="node1" presStyleIdx="6" presStyleCnt="7">
        <dgm:presLayoutVars>
          <dgm:bulletEnabled val="1"/>
        </dgm:presLayoutVars>
      </dgm:prSet>
      <dgm:spPr/>
    </dgm:pt>
  </dgm:ptLst>
  <dgm:cxnLst>
    <dgm:cxn modelId="{FA886C03-79B6-459E-A5C6-4903EE12A165}" type="presOf" srcId="{6E73FB49-5744-4798-B025-937DF6265482}" destId="{4F4F7845-7A9B-40B1-8F2E-1F7D91C66408}" srcOrd="0" destOrd="0" presId="urn:microsoft.com/office/officeart/2005/8/layout/process2"/>
    <dgm:cxn modelId="{06DE4A0A-6FAD-43F0-B6A0-1A8E5DDA17F5}" type="presOf" srcId="{8E8CFFB3-ACC2-4794-BE71-AAC48A5FCBCB}" destId="{1DD51302-4672-4753-8F42-32F19C7B514A}" srcOrd="1" destOrd="0" presId="urn:microsoft.com/office/officeart/2005/8/layout/process2"/>
    <dgm:cxn modelId="{E1D60E0C-2AA2-4413-BB62-2D8B44AF2ADB}" type="presOf" srcId="{06277814-4E44-4C7D-AA4F-78E63551258A}" destId="{8EF10C74-B4AE-4190-80BB-7A6B4AC1D9D4}" srcOrd="0" destOrd="0" presId="urn:microsoft.com/office/officeart/2005/8/layout/process2"/>
    <dgm:cxn modelId="{F2B63510-38EA-4B05-ADEF-AB7F58F35030}" type="presOf" srcId="{9027EE97-BF27-4FD9-8085-5A420C409916}" destId="{4DAF5FBC-28D7-433B-A83F-4DCD0F0BF88B}" srcOrd="1" destOrd="0" presId="urn:microsoft.com/office/officeart/2005/8/layout/process2"/>
    <dgm:cxn modelId="{5779B711-938F-4D6E-8B56-75BA7E8FA3F8}" type="presOf" srcId="{89840618-74BC-4686-912A-2388C0F34292}" destId="{BC6379FE-C220-4205-8390-B3C97FEE8CE3}" srcOrd="0" destOrd="0" presId="urn:microsoft.com/office/officeart/2005/8/layout/process2"/>
    <dgm:cxn modelId="{A241381A-6FD2-4543-B4C1-AFDB4492AE0B}" type="presOf" srcId="{9027EE97-BF27-4FD9-8085-5A420C409916}" destId="{96A77E21-7CDB-4EB1-91FE-B93C20B5B7B0}" srcOrd="0" destOrd="0" presId="urn:microsoft.com/office/officeart/2005/8/layout/process2"/>
    <dgm:cxn modelId="{D5962F1B-D2D8-47C5-898A-90AA1B00F52C}" srcId="{0AE7FE9E-F02C-4D5A-AE9B-B6B4D865F6E4}" destId="{7F9BD62F-7B6A-4885-8AF6-A371FA569AF2}" srcOrd="3" destOrd="0" parTransId="{EF09AE3D-F380-4FC1-91F1-5F4F1D220B01}" sibTransId="{343954F9-D592-4AFF-89B3-E1C1DA52D9E9}"/>
    <dgm:cxn modelId="{D9715F35-62CE-47EC-B034-26FCE46999AE}" type="presOf" srcId="{A9C82BEA-0A46-4935-8710-1A76195078D0}" destId="{53D423B3-DD31-4BAC-9E2E-5792A23C91DF}" srcOrd="0" destOrd="0" presId="urn:microsoft.com/office/officeart/2005/8/layout/process2"/>
    <dgm:cxn modelId="{BB843836-4C16-4A49-9A38-042D04DFC946}" srcId="{0AE7FE9E-F02C-4D5A-AE9B-B6B4D865F6E4}" destId="{7D0F501E-A4F8-4169-ADE0-610037ACC1B8}" srcOrd="6" destOrd="0" parTransId="{BB25CE96-F05A-47B0-A4B6-06665A7A7EC6}" sibTransId="{F3C179BA-8D4E-4EE0-AFA3-BC78BBC04287}"/>
    <dgm:cxn modelId="{BA85FE64-72ED-4AA6-A74D-58E2F28884E7}" srcId="{0AE7FE9E-F02C-4D5A-AE9B-B6B4D865F6E4}" destId="{89840618-74BC-4686-912A-2388C0F34292}" srcOrd="0" destOrd="0" parTransId="{DDF0DD18-8F9E-4D7B-BF45-E91876E3E8EC}" sibTransId="{DA9D0659-F803-4795-B66D-E136CF18C0AA}"/>
    <dgm:cxn modelId="{F4541F6C-A5F4-4EE2-810A-68D2E617A34E}" srcId="{0AE7FE9E-F02C-4D5A-AE9B-B6B4D865F6E4}" destId="{DEAF9FB8-5042-4111-A45A-875621558634}" srcOrd="2" destOrd="0" parTransId="{ABA4F9FA-A4AF-4F43-893A-B8C076C86395}" sibTransId="{9027EE97-BF27-4FD9-8085-5A420C409916}"/>
    <dgm:cxn modelId="{EAFD9D53-1D34-4E53-9B45-8D6E416A3074}" type="presOf" srcId="{343954F9-D592-4AFF-89B3-E1C1DA52D9E9}" destId="{F208BD6B-79D2-4BB2-927E-187AAE405154}" srcOrd="0" destOrd="0" presId="urn:microsoft.com/office/officeart/2005/8/layout/process2"/>
    <dgm:cxn modelId="{17C8747F-93D0-4744-8C7B-A97B1DB82832}" type="presOf" srcId="{7F9BD62F-7B6A-4885-8AF6-A371FA569AF2}" destId="{390AC714-4882-4D38-956C-4BEB45883C75}" srcOrd="0" destOrd="0" presId="urn:microsoft.com/office/officeart/2005/8/layout/process2"/>
    <dgm:cxn modelId="{25083C89-8385-4513-89B6-799052917117}" type="presOf" srcId="{121A5FAE-F636-423B-8233-4D5CCFB3F97B}" destId="{D97F9335-A0D2-4EFD-82BE-41DB8485567A}" srcOrd="1" destOrd="0" presId="urn:microsoft.com/office/officeart/2005/8/layout/process2"/>
    <dgm:cxn modelId="{127D4C89-8D6D-4FF1-B964-1C8C2F074292}" srcId="{0AE7FE9E-F02C-4D5A-AE9B-B6B4D865F6E4}" destId="{2ACC7242-E9D7-40AF-B0D3-425B60984878}" srcOrd="5" destOrd="0" parTransId="{531B5185-12E2-450D-9FF7-BB42E5099C9C}" sibTransId="{8E8CFFB3-ACC2-4794-BE71-AAC48A5FCBCB}"/>
    <dgm:cxn modelId="{C4669FA7-AB2D-4711-B941-35EBCA9617B3}" srcId="{0AE7FE9E-F02C-4D5A-AE9B-B6B4D865F6E4}" destId="{6E73FB49-5744-4798-B025-937DF6265482}" srcOrd="1" destOrd="0" parTransId="{A3BFBA03-78CA-4C38-98C5-95C611D39291}" sibTransId="{121A5FAE-F636-423B-8233-4D5CCFB3F97B}"/>
    <dgm:cxn modelId="{7A1E01AB-BDB6-4CF2-A6CF-D6A96A978FA8}" type="presOf" srcId="{0AE7FE9E-F02C-4D5A-AE9B-B6B4D865F6E4}" destId="{C0EBD9AF-A8F0-4A9B-97D6-2170B64A0287}" srcOrd="0" destOrd="0" presId="urn:microsoft.com/office/officeart/2005/8/layout/process2"/>
    <dgm:cxn modelId="{D004D7AC-2E56-4F6D-B122-65CDFD858F67}" srcId="{0AE7FE9E-F02C-4D5A-AE9B-B6B4D865F6E4}" destId="{06277814-4E44-4C7D-AA4F-78E63551258A}" srcOrd="4" destOrd="0" parTransId="{DA5F2BCD-236F-4D36-BD7A-8067CDDC538F}" sibTransId="{A9C82BEA-0A46-4935-8710-1A76195078D0}"/>
    <dgm:cxn modelId="{9EA414AF-83CE-419F-A617-7652B647658D}" type="presOf" srcId="{DA9D0659-F803-4795-B66D-E136CF18C0AA}" destId="{069D0BF4-B690-4BC9-A15C-E91F456DAC12}" srcOrd="1" destOrd="0" presId="urn:microsoft.com/office/officeart/2005/8/layout/process2"/>
    <dgm:cxn modelId="{F36ED2C5-058A-4948-95D0-C7C62FE9DD04}" type="presOf" srcId="{A9C82BEA-0A46-4935-8710-1A76195078D0}" destId="{6421271E-1A95-42B2-8739-27911F170330}" srcOrd="1" destOrd="0" presId="urn:microsoft.com/office/officeart/2005/8/layout/process2"/>
    <dgm:cxn modelId="{E3F6F5D9-F68E-479D-A7E2-28CA391DEFB6}" type="presOf" srcId="{DA9D0659-F803-4795-B66D-E136CF18C0AA}" destId="{57D69A58-F23D-4437-8355-4AB8EDC9CE6D}" srcOrd="0" destOrd="0" presId="urn:microsoft.com/office/officeart/2005/8/layout/process2"/>
    <dgm:cxn modelId="{97F591DB-2182-4895-AED0-58B12BF03264}" type="presOf" srcId="{7D0F501E-A4F8-4169-ADE0-610037ACC1B8}" destId="{5C859DAD-F754-408D-934A-6C8F0763DAE9}" srcOrd="0" destOrd="0" presId="urn:microsoft.com/office/officeart/2005/8/layout/process2"/>
    <dgm:cxn modelId="{3C18AEDD-676C-4D31-9327-A302A62EBD80}" type="presOf" srcId="{343954F9-D592-4AFF-89B3-E1C1DA52D9E9}" destId="{34AEB680-342B-41CD-B1E8-B2B6FAE78B38}" srcOrd="1" destOrd="0" presId="urn:microsoft.com/office/officeart/2005/8/layout/process2"/>
    <dgm:cxn modelId="{FB6760ED-7272-4FBF-AFE9-6D57617C9620}" type="presOf" srcId="{DEAF9FB8-5042-4111-A45A-875621558634}" destId="{183649BC-814A-4837-BD2C-A01F84952BA8}" srcOrd="0" destOrd="0" presId="urn:microsoft.com/office/officeart/2005/8/layout/process2"/>
    <dgm:cxn modelId="{D63CB5F2-9A6D-4358-8904-97B1FD2B8616}" type="presOf" srcId="{8E8CFFB3-ACC2-4794-BE71-AAC48A5FCBCB}" destId="{703967FD-7EC4-427E-8831-36D4E7593911}" srcOrd="0" destOrd="0" presId="urn:microsoft.com/office/officeart/2005/8/layout/process2"/>
    <dgm:cxn modelId="{431971F7-1379-4583-A3F6-447876D12F30}" type="presOf" srcId="{2ACC7242-E9D7-40AF-B0D3-425B60984878}" destId="{3B3DEBA9-9621-41BB-A74D-6B4B9F324479}" srcOrd="0" destOrd="0" presId="urn:microsoft.com/office/officeart/2005/8/layout/process2"/>
    <dgm:cxn modelId="{6D3DF6F7-276E-4665-951D-FB3A5E419397}" type="presOf" srcId="{121A5FAE-F636-423B-8233-4D5CCFB3F97B}" destId="{3363A0CC-60EB-4E3D-8106-EBD576DA1B16}" srcOrd="0" destOrd="0" presId="urn:microsoft.com/office/officeart/2005/8/layout/process2"/>
    <dgm:cxn modelId="{14974EE9-FA23-4B47-82B9-C4D35FA2326A}" type="presParOf" srcId="{C0EBD9AF-A8F0-4A9B-97D6-2170B64A0287}" destId="{BC6379FE-C220-4205-8390-B3C97FEE8CE3}" srcOrd="0" destOrd="0" presId="urn:microsoft.com/office/officeart/2005/8/layout/process2"/>
    <dgm:cxn modelId="{DC76A459-B49C-4D14-8D3D-17E6FAFB4ED9}" type="presParOf" srcId="{C0EBD9AF-A8F0-4A9B-97D6-2170B64A0287}" destId="{57D69A58-F23D-4437-8355-4AB8EDC9CE6D}" srcOrd="1" destOrd="0" presId="urn:microsoft.com/office/officeart/2005/8/layout/process2"/>
    <dgm:cxn modelId="{96191D6C-F805-4198-9368-4A8AA687BDB5}" type="presParOf" srcId="{57D69A58-F23D-4437-8355-4AB8EDC9CE6D}" destId="{069D0BF4-B690-4BC9-A15C-E91F456DAC12}" srcOrd="0" destOrd="0" presId="urn:microsoft.com/office/officeart/2005/8/layout/process2"/>
    <dgm:cxn modelId="{2BDF56AC-BF8E-4F24-B9AA-F081DF16A89A}" type="presParOf" srcId="{C0EBD9AF-A8F0-4A9B-97D6-2170B64A0287}" destId="{4F4F7845-7A9B-40B1-8F2E-1F7D91C66408}" srcOrd="2" destOrd="0" presId="urn:microsoft.com/office/officeart/2005/8/layout/process2"/>
    <dgm:cxn modelId="{110A0E7C-6466-4714-B98E-021226D485A6}" type="presParOf" srcId="{C0EBD9AF-A8F0-4A9B-97D6-2170B64A0287}" destId="{3363A0CC-60EB-4E3D-8106-EBD576DA1B16}" srcOrd="3" destOrd="0" presId="urn:microsoft.com/office/officeart/2005/8/layout/process2"/>
    <dgm:cxn modelId="{3ED64D87-B6B3-4D3B-B659-C4587A9D82A5}" type="presParOf" srcId="{3363A0CC-60EB-4E3D-8106-EBD576DA1B16}" destId="{D97F9335-A0D2-4EFD-82BE-41DB8485567A}" srcOrd="0" destOrd="0" presId="urn:microsoft.com/office/officeart/2005/8/layout/process2"/>
    <dgm:cxn modelId="{5E789EDB-6550-46BB-A7D7-34D4EA6924C7}" type="presParOf" srcId="{C0EBD9AF-A8F0-4A9B-97D6-2170B64A0287}" destId="{183649BC-814A-4837-BD2C-A01F84952BA8}" srcOrd="4" destOrd="0" presId="urn:microsoft.com/office/officeart/2005/8/layout/process2"/>
    <dgm:cxn modelId="{DC480237-37A5-4460-8B58-26F5BBB73217}" type="presParOf" srcId="{C0EBD9AF-A8F0-4A9B-97D6-2170B64A0287}" destId="{96A77E21-7CDB-4EB1-91FE-B93C20B5B7B0}" srcOrd="5" destOrd="0" presId="urn:microsoft.com/office/officeart/2005/8/layout/process2"/>
    <dgm:cxn modelId="{4082548C-7D5F-4FFF-BE03-08A0DD9920F7}" type="presParOf" srcId="{96A77E21-7CDB-4EB1-91FE-B93C20B5B7B0}" destId="{4DAF5FBC-28D7-433B-A83F-4DCD0F0BF88B}" srcOrd="0" destOrd="0" presId="urn:microsoft.com/office/officeart/2005/8/layout/process2"/>
    <dgm:cxn modelId="{362CE7C4-B69B-44EA-A3C3-F5181F54E8E6}" type="presParOf" srcId="{C0EBD9AF-A8F0-4A9B-97D6-2170B64A0287}" destId="{390AC714-4882-4D38-956C-4BEB45883C75}" srcOrd="6" destOrd="0" presId="urn:microsoft.com/office/officeart/2005/8/layout/process2"/>
    <dgm:cxn modelId="{23A066D2-6C8B-422D-BF36-8CDBDD646891}" type="presParOf" srcId="{C0EBD9AF-A8F0-4A9B-97D6-2170B64A0287}" destId="{F208BD6B-79D2-4BB2-927E-187AAE405154}" srcOrd="7" destOrd="0" presId="urn:microsoft.com/office/officeart/2005/8/layout/process2"/>
    <dgm:cxn modelId="{D2D2B4C7-2E36-40D9-A470-A388680C774F}" type="presParOf" srcId="{F208BD6B-79D2-4BB2-927E-187AAE405154}" destId="{34AEB680-342B-41CD-B1E8-B2B6FAE78B38}" srcOrd="0" destOrd="0" presId="urn:microsoft.com/office/officeart/2005/8/layout/process2"/>
    <dgm:cxn modelId="{D516F73E-9677-4353-AFE8-2451153E6139}" type="presParOf" srcId="{C0EBD9AF-A8F0-4A9B-97D6-2170B64A0287}" destId="{8EF10C74-B4AE-4190-80BB-7A6B4AC1D9D4}" srcOrd="8" destOrd="0" presId="urn:microsoft.com/office/officeart/2005/8/layout/process2"/>
    <dgm:cxn modelId="{AC3DBB15-D704-4F5D-B34B-92F952451E1B}" type="presParOf" srcId="{C0EBD9AF-A8F0-4A9B-97D6-2170B64A0287}" destId="{53D423B3-DD31-4BAC-9E2E-5792A23C91DF}" srcOrd="9" destOrd="0" presId="urn:microsoft.com/office/officeart/2005/8/layout/process2"/>
    <dgm:cxn modelId="{45DEB160-531A-45C8-BF15-6A67D6EF3ECA}" type="presParOf" srcId="{53D423B3-DD31-4BAC-9E2E-5792A23C91DF}" destId="{6421271E-1A95-42B2-8739-27911F170330}" srcOrd="0" destOrd="0" presId="urn:microsoft.com/office/officeart/2005/8/layout/process2"/>
    <dgm:cxn modelId="{5771CFCC-E7F2-46E3-A953-6AA8B151235C}" type="presParOf" srcId="{C0EBD9AF-A8F0-4A9B-97D6-2170B64A0287}" destId="{3B3DEBA9-9621-41BB-A74D-6B4B9F324479}" srcOrd="10" destOrd="0" presId="urn:microsoft.com/office/officeart/2005/8/layout/process2"/>
    <dgm:cxn modelId="{007B5A7D-2F97-4F43-A2D2-7B62FBF99BEC}" type="presParOf" srcId="{C0EBD9AF-A8F0-4A9B-97D6-2170B64A0287}" destId="{703967FD-7EC4-427E-8831-36D4E7593911}" srcOrd="11" destOrd="0" presId="urn:microsoft.com/office/officeart/2005/8/layout/process2"/>
    <dgm:cxn modelId="{F9DF6459-DC4F-45B2-B77D-D3E74DE7ACEF}" type="presParOf" srcId="{703967FD-7EC4-427E-8831-36D4E7593911}" destId="{1DD51302-4672-4753-8F42-32F19C7B514A}" srcOrd="0" destOrd="0" presId="urn:microsoft.com/office/officeart/2005/8/layout/process2"/>
    <dgm:cxn modelId="{7C9CC505-044A-4372-B81C-3778CB318727}" type="presParOf" srcId="{C0EBD9AF-A8F0-4A9B-97D6-2170B64A0287}" destId="{5C859DAD-F754-408D-934A-6C8F0763DAE9}" srcOrd="12" destOrd="0" presId="urn:microsoft.com/office/officeart/2005/8/layout/process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AE7FE9E-F02C-4D5A-AE9B-B6B4D865F6E4}" type="doc">
      <dgm:prSet loTypeId="urn:microsoft.com/office/officeart/2005/8/layout/process2" loCatId="process" qsTypeId="urn:microsoft.com/office/officeart/2005/8/quickstyle/simple1" qsCatId="simple" csTypeId="urn:microsoft.com/office/officeart/2005/8/colors/accent2_1" csCatId="accent2" phldr="1"/>
      <dgm:spPr/>
    </dgm:pt>
    <dgm:pt modelId="{89840618-74BC-4686-912A-2388C0F34292}">
      <dgm:prSet phldrT="[Text]"/>
      <dgm:spPr>
        <a:solidFill>
          <a:schemeClr val="bg1"/>
        </a:solidFill>
      </dgm:spPr>
      <dgm:t>
        <a:bodyPr/>
        <a:lstStyle/>
        <a:p>
          <a:r>
            <a:rPr lang="en-US" dirty="0"/>
            <a:t>Alzheimer’s disease</a:t>
          </a:r>
        </a:p>
      </dgm:t>
    </dgm:pt>
    <dgm:pt modelId="{DDF0DD18-8F9E-4D7B-BF45-E91876E3E8EC}" type="parTrans" cxnId="{BA85FE64-72ED-4AA6-A74D-58E2F28884E7}">
      <dgm:prSet/>
      <dgm:spPr/>
      <dgm:t>
        <a:bodyPr/>
        <a:lstStyle/>
        <a:p>
          <a:endParaRPr lang="en-US"/>
        </a:p>
      </dgm:t>
    </dgm:pt>
    <dgm:pt modelId="{DA9D0659-F803-4795-B66D-E136CF18C0AA}" type="sibTrans" cxnId="{BA85FE64-72ED-4AA6-A74D-58E2F28884E7}">
      <dgm:prSet/>
      <dgm:spPr/>
      <dgm:t>
        <a:bodyPr/>
        <a:lstStyle/>
        <a:p>
          <a:endParaRPr lang="en-US"/>
        </a:p>
      </dgm:t>
    </dgm:pt>
    <dgm:pt modelId="{6E73FB49-5744-4798-B025-937DF6265482}">
      <dgm:prSet phldrT="[Text]"/>
      <dgm:spPr/>
      <dgm:t>
        <a:bodyPr/>
        <a:lstStyle/>
        <a:p>
          <a:r>
            <a:rPr lang="en-US" dirty="0"/>
            <a:t>Federated Learning</a:t>
          </a:r>
        </a:p>
      </dgm:t>
    </dgm:pt>
    <dgm:pt modelId="{A3BFBA03-78CA-4C38-98C5-95C611D39291}" type="parTrans" cxnId="{C4669FA7-AB2D-4711-B941-35EBCA9617B3}">
      <dgm:prSet/>
      <dgm:spPr/>
      <dgm:t>
        <a:bodyPr/>
        <a:lstStyle/>
        <a:p>
          <a:endParaRPr lang="en-US"/>
        </a:p>
      </dgm:t>
    </dgm:pt>
    <dgm:pt modelId="{121A5FAE-F636-423B-8233-4D5CCFB3F97B}" type="sibTrans" cxnId="{C4669FA7-AB2D-4711-B941-35EBCA9617B3}">
      <dgm:prSet/>
      <dgm:spPr/>
      <dgm:t>
        <a:bodyPr/>
        <a:lstStyle/>
        <a:p>
          <a:endParaRPr lang="en-US"/>
        </a:p>
      </dgm:t>
    </dgm:pt>
    <dgm:pt modelId="{DEAF9FB8-5042-4111-A45A-875621558634}">
      <dgm:prSet phldrT="[Text]"/>
      <dgm:spPr/>
      <dgm:t>
        <a:bodyPr/>
        <a:lstStyle/>
        <a:p>
          <a:r>
            <a:rPr lang="en-US" dirty="0"/>
            <a:t>Neural Networks</a:t>
          </a:r>
        </a:p>
      </dgm:t>
    </dgm:pt>
    <dgm:pt modelId="{ABA4F9FA-A4AF-4F43-893A-B8C076C86395}" type="parTrans" cxnId="{F4541F6C-A5F4-4EE2-810A-68D2E617A34E}">
      <dgm:prSet/>
      <dgm:spPr/>
      <dgm:t>
        <a:bodyPr/>
        <a:lstStyle/>
        <a:p>
          <a:endParaRPr lang="en-US"/>
        </a:p>
      </dgm:t>
    </dgm:pt>
    <dgm:pt modelId="{9027EE97-BF27-4FD9-8085-5A420C409916}" type="sibTrans" cxnId="{F4541F6C-A5F4-4EE2-810A-68D2E617A34E}">
      <dgm:prSet/>
      <dgm:spPr/>
      <dgm:t>
        <a:bodyPr/>
        <a:lstStyle/>
        <a:p>
          <a:endParaRPr lang="en-US"/>
        </a:p>
      </dgm:t>
    </dgm:pt>
    <dgm:pt modelId="{7F9BD62F-7B6A-4885-8AF6-A371FA569AF2}">
      <dgm:prSet phldrT="[Text]"/>
      <dgm:spPr/>
      <dgm:t>
        <a:bodyPr/>
        <a:lstStyle/>
        <a:p>
          <a:r>
            <a:rPr lang="en-US" dirty="0"/>
            <a:t>Vision Transformers</a:t>
          </a:r>
        </a:p>
      </dgm:t>
    </dgm:pt>
    <dgm:pt modelId="{EF09AE3D-F380-4FC1-91F1-5F4F1D220B01}" type="parTrans" cxnId="{D5962F1B-D2D8-47C5-898A-90AA1B00F52C}">
      <dgm:prSet/>
      <dgm:spPr/>
      <dgm:t>
        <a:bodyPr/>
        <a:lstStyle/>
        <a:p>
          <a:endParaRPr lang="en-US"/>
        </a:p>
      </dgm:t>
    </dgm:pt>
    <dgm:pt modelId="{343954F9-D592-4AFF-89B3-E1C1DA52D9E9}" type="sibTrans" cxnId="{D5962F1B-D2D8-47C5-898A-90AA1B00F52C}">
      <dgm:prSet/>
      <dgm:spPr/>
      <dgm:t>
        <a:bodyPr/>
        <a:lstStyle/>
        <a:p>
          <a:endParaRPr lang="en-US"/>
        </a:p>
      </dgm:t>
    </dgm:pt>
    <dgm:pt modelId="{2ACC7242-E9D7-40AF-B0D3-425B60984878}">
      <dgm:prSet phldrT="[Text]"/>
      <dgm:spPr>
        <a:solidFill>
          <a:srgbClr val="DAF5FA"/>
        </a:solidFill>
      </dgm:spPr>
      <dgm:t>
        <a:bodyPr/>
        <a:lstStyle/>
        <a:p>
          <a:r>
            <a:rPr lang="en-US" dirty="0"/>
            <a:t>Different Robustness Approaches</a:t>
          </a:r>
        </a:p>
      </dgm:t>
    </dgm:pt>
    <dgm:pt modelId="{531B5185-12E2-450D-9FF7-BB42E5099C9C}" type="parTrans" cxnId="{127D4C89-8D6D-4FF1-B964-1C8C2F074292}">
      <dgm:prSet/>
      <dgm:spPr/>
      <dgm:t>
        <a:bodyPr/>
        <a:lstStyle/>
        <a:p>
          <a:endParaRPr lang="en-US"/>
        </a:p>
      </dgm:t>
    </dgm:pt>
    <dgm:pt modelId="{8E8CFFB3-ACC2-4794-BE71-AAC48A5FCBCB}" type="sibTrans" cxnId="{127D4C89-8D6D-4FF1-B964-1C8C2F074292}">
      <dgm:prSet/>
      <dgm:spPr/>
      <dgm:t>
        <a:bodyPr/>
        <a:lstStyle/>
        <a:p>
          <a:endParaRPr lang="en-US"/>
        </a:p>
      </dgm:t>
    </dgm:pt>
    <dgm:pt modelId="{7D0F501E-A4F8-4169-ADE0-610037ACC1B8}">
      <dgm:prSet phldrT="[Text]"/>
      <dgm:spPr/>
      <dgm:t>
        <a:bodyPr/>
        <a:lstStyle/>
        <a:p>
          <a:r>
            <a:rPr lang="en-US" dirty="0"/>
            <a:t>Our results</a:t>
          </a:r>
        </a:p>
      </dgm:t>
    </dgm:pt>
    <dgm:pt modelId="{BB25CE96-F05A-47B0-A4B6-06665A7A7EC6}" type="parTrans" cxnId="{BB843836-4C16-4A49-9A38-042D04DFC946}">
      <dgm:prSet/>
      <dgm:spPr/>
      <dgm:t>
        <a:bodyPr/>
        <a:lstStyle/>
        <a:p>
          <a:endParaRPr lang="en-US"/>
        </a:p>
      </dgm:t>
    </dgm:pt>
    <dgm:pt modelId="{F3C179BA-8D4E-4EE0-AFA3-BC78BBC04287}" type="sibTrans" cxnId="{BB843836-4C16-4A49-9A38-042D04DFC946}">
      <dgm:prSet/>
      <dgm:spPr/>
      <dgm:t>
        <a:bodyPr/>
        <a:lstStyle/>
        <a:p>
          <a:endParaRPr lang="en-US"/>
        </a:p>
      </dgm:t>
    </dgm:pt>
    <dgm:pt modelId="{06277814-4E44-4C7D-AA4F-78E63551258A}">
      <dgm:prSet phldrT="[Text]"/>
      <dgm:spPr>
        <a:solidFill>
          <a:srgbClr val="FFFFFF"/>
        </a:solidFill>
      </dgm:spPr>
      <dgm:t>
        <a:bodyPr/>
        <a:lstStyle/>
        <a:p>
          <a:r>
            <a:rPr lang="en-US" dirty="0"/>
            <a:t>Robustness in FL</a:t>
          </a:r>
        </a:p>
      </dgm:t>
    </dgm:pt>
    <dgm:pt modelId="{DA5F2BCD-236F-4D36-BD7A-8067CDDC538F}" type="parTrans" cxnId="{D004D7AC-2E56-4F6D-B122-65CDFD858F67}">
      <dgm:prSet/>
      <dgm:spPr/>
      <dgm:t>
        <a:bodyPr/>
        <a:lstStyle/>
        <a:p>
          <a:endParaRPr lang="en-US"/>
        </a:p>
      </dgm:t>
    </dgm:pt>
    <dgm:pt modelId="{A9C82BEA-0A46-4935-8710-1A76195078D0}" type="sibTrans" cxnId="{D004D7AC-2E56-4F6D-B122-65CDFD858F67}">
      <dgm:prSet/>
      <dgm:spPr/>
      <dgm:t>
        <a:bodyPr/>
        <a:lstStyle/>
        <a:p>
          <a:endParaRPr lang="en-US"/>
        </a:p>
      </dgm:t>
    </dgm:pt>
    <dgm:pt modelId="{C0EBD9AF-A8F0-4A9B-97D6-2170B64A0287}" type="pres">
      <dgm:prSet presAssocID="{0AE7FE9E-F02C-4D5A-AE9B-B6B4D865F6E4}" presName="linearFlow" presStyleCnt="0">
        <dgm:presLayoutVars>
          <dgm:resizeHandles val="exact"/>
        </dgm:presLayoutVars>
      </dgm:prSet>
      <dgm:spPr/>
    </dgm:pt>
    <dgm:pt modelId="{BC6379FE-C220-4205-8390-B3C97FEE8CE3}" type="pres">
      <dgm:prSet presAssocID="{89840618-74BC-4686-912A-2388C0F34292}" presName="node" presStyleLbl="node1" presStyleIdx="0" presStyleCnt="7">
        <dgm:presLayoutVars>
          <dgm:bulletEnabled val="1"/>
        </dgm:presLayoutVars>
      </dgm:prSet>
      <dgm:spPr/>
    </dgm:pt>
    <dgm:pt modelId="{57D69A58-F23D-4437-8355-4AB8EDC9CE6D}" type="pres">
      <dgm:prSet presAssocID="{DA9D0659-F803-4795-B66D-E136CF18C0AA}" presName="sibTrans" presStyleLbl="sibTrans2D1" presStyleIdx="0" presStyleCnt="6"/>
      <dgm:spPr/>
    </dgm:pt>
    <dgm:pt modelId="{069D0BF4-B690-4BC9-A15C-E91F456DAC12}" type="pres">
      <dgm:prSet presAssocID="{DA9D0659-F803-4795-B66D-E136CF18C0AA}" presName="connectorText" presStyleLbl="sibTrans2D1" presStyleIdx="0" presStyleCnt="6"/>
      <dgm:spPr/>
    </dgm:pt>
    <dgm:pt modelId="{4F4F7845-7A9B-40B1-8F2E-1F7D91C66408}" type="pres">
      <dgm:prSet presAssocID="{6E73FB49-5744-4798-B025-937DF6265482}" presName="node" presStyleLbl="node1" presStyleIdx="1" presStyleCnt="7">
        <dgm:presLayoutVars>
          <dgm:bulletEnabled val="1"/>
        </dgm:presLayoutVars>
      </dgm:prSet>
      <dgm:spPr/>
    </dgm:pt>
    <dgm:pt modelId="{3363A0CC-60EB-4E3D-8106-EBD576DA1B16}" type="pres">
      <dgm:prSet presAssocID="{121A5FAE-F636-423B-8233-4D5CCFB3F97B}" presName="sibTrans" presStyleLbl="sibTrans2D1" presStyleIdx="1" presStyleCnt="6"/>
      <dgm:spPr/>
    </dgm:pt>
    <dgm:pt modelId="{D97F9335-A0D2-4EFD-82BE-41DB8485567A}" type="pres">
      <dgm:prSet presAssocID="{121A5FAE-F636-423B-8233-4D5CCFB3F97B}" presName="connectorText" presStyleLbl="sibTrans2D1" presStyleIdx="1" presStyleCnt="6"/>
      <dgm:spPr/>
    </dgm:pt>
    <dgm:pt modelId="{183649BC-814A-4837-BD2C-A01F84952BA8}" type="pres">
      <dgm:prSet presAssocID="{DEAF9FB8-5042-4111-A45A-875621558634}" presName="node" presStyleLbl="node1" presStyleIdx="2" presStyleCnt="7">
        <dgm:presLayoutVars>
          <dgm:bulletEnabled val="1"/>
        </dgm:presLayoutVars>
      </dgm:prSet>
      <dgm:spPr/>
    </dgm:pt>
    <dgm:pt modelId="{96A77E21-7CDB-4EB1-91FE-B93C20B5B7B0}" type="pres">
      <dgm:prSet presAssocID="{9027EE97-BF27-4FD9-8085-5A420C409916}" presName="sibTrans" presStyleLbl="sibTrans2D1" presStyleIdx="2" presStyleCnt="6"/>
      <dgm:spPr/>
    </dgm:pt>
    <dgm:pt modelId="{4DAF5FBC-28D7-433B-A83F-4DCD0F0BF88B}" type="pres">
      <dgm:prSet presAssocID="{9027EE97-BF27-4FD9-8085-5A420C409916}" presName="connectorText" presStyleLbl="sibTrans2D1" presStyleIdx="2" presStyleCnt="6"/>
      <dgm:spPr/>
    </dgm:pt>
    <dgm:pt modelId="{390AC714-4882-4D38-956C-4BEB45883C75}" type="pres">
      <dgm:prSet presAssocID="{7F9BD62F-7B6A-4885-8AF6-A371FA569AF2}" presName="node" presStyleLbl="node1" presStyleIdx="3" presStyleCnt="7">
        <dgm:presLayoutVars>
          <dgm:bulletEnabled val="1"/>
        </dgm:presLayoutVars>
      </dgm:prSet>
      <dgm:spPr/>
    </dgm:pt>
    <dgm:pt modelId="{F208BD6B-79D2-4BB2-927E-187AAE405154}" type="pres">
      <dgm:prSet presAssocID="{343954F9-D592-4AFF-89B3-E1C1DA52D9E9}" presName="sibTrans" presStyleLbl="sibTrans2D1" presStyleIdx="3" presStyleCnt="6"/>
      <dgm:spPr/>
    </dgm:pt>
    <dgm:pt modelId="{34AEB680-342B-41CD-B1E8-B2B6FAE78B38}" type="pres">
      <dgm:prSet presAssocID="{343954F9-D592-4AFF-89B3-E1C1DA52D9E9}" presName="connectorText" presStyleLbl="sibTrans2D1" presStyleIdx="3" presStyleCnt="6"/>
      <dgm:spPr/>
    </dgm:pt>
    <dgm:pt modelId="{8EF10C74-B4AE-4190-80BB-7A6B4AC1D9D4}" type="pres">
      <dgm:prSet presAssocID="{06277814-4E44-4C7D-AA4F-78E63551258A}" presName="node" presStyleLbl="node1" presStyleIdx="4" presStyleCnt="7">
        <dgm:presLayoutVars>
          <dgm:bulletEnabled val="1"/>
        </dgm:presLayoutVars>
      </dgm:prSet>
      <dgm:spPr/>
    </dgm:pt>
    <dgm:pt modelId="{53D423B3-DD31-4BAC-9E2E-5792A23C91DF}" type="pres">
      <dgm:prSet presAssocID="{A9C82BEA-0A46-4935-8710-1A76195078D0}" presName="sibTrans" presStyleLbl="sibTrans2D1" presStyleIdx="4" presStyleCnt="6"/>
      <dgm:spPr/>
    </dgm:pt>
    <dgm:pt modelId="{6421271E-1A95-42B2-8739-27911F170330}" type="pres">
      <dgm:prSet presAssocID="{A9C82BEA-0A46-4935-8710-1A76195078D0}" presName="connectorText" presStyleLbl="sibTrans2D1" presStyleIdx="4" presStyleCnt="6"/>
      <dgm:spPr/>
    </dgm:pt>
    <dgm:pt modelId="{3B3DEBA9-9621-41BB-A74D-6B4B9F324479}" type="pres">
      <dgm:prSet presAssocID="{2ACC7242-E9D7-40AF-B0D3-425B60984878}" presName="node" presStyleLbl="node1" presStyleIdx="5" presStyleCnt="7">
        <dgm:presLayoutVars>
          <dgm:bulletEnabled val="1"/>
        </dgm:presLayoutVars>
      </dgm:prSet>
      <dgm:spPr/>
    </dgm:pt>
    <dgm:pt modelId="{703967FD-7EC4-427E-8831-36D4E7593911}" type="pres">
      <dgm:prSet presAssocID="{8E8CFFB3-ACC2-4794-BE71-AAC48A5FCBCB}" presName="sibTrans" presStyleLbl="sibTrans2D1" presStyleIdx="5" presStyleCnt="6"/>
      <dgm:spPr/>
    </dgm:pt>
    <dgm:pt modelId="{1DD51302-4672-4753-8F42-32F19C7B514A}" type="pres">
      <dgm:prSet presAssocID="{8E8CFFB3-ACC2-4794-BE71-AAC48A5FCBCB}" presName="connectorText" presStyleLbl="sibTrans2D1" presStyleIdx="5" presStyleCnt="6"/>
      <dgm:spPr/>
    </dgm:pt>
    <dgm:pt modelId="{5C859DAD-F754-408D-934A-6C8F0763DAE9}" type="pres">
      <dgm:prSet presAssocID="{7D0F501E-A4F8-4169-ADE0-610037ACC1B8}" presName="node" presStyleLbl="node1" presStyleIdx="6" presStyleCnt="7">
        <dgm:presLayoutVars>
          <dgm:bulletEnabled val="1"/>
        </dgm:presLayoutVars>
      </dgm:prSet>
      <dgm:spPr/>
    </dgm:pt>
  </dgm:ptLst>
  <dgm:cxnLst>
    <dgm:cxn modelId="{FA886C03-79B6-459E-A5C6-4903EE12A165}" type="presOf" srcId="{6E73FB49-5744-4798-B025-937DF6265482}" destId="{4F4F7845-7A9B-40B1-8F2E-1F7D91C66408}" srcOrd="0" destOrd="0" presId="urn:microsoft.com/office/officeart/2005/8/layout/process2"/>
    <dgm:cxn modelId="{06DE4A0A-6FAD-43F0-B6A0-1A8E5DDA17F5}" type="presOf" srcId="{8E8CFFB3-ACC2-4794-BE71-AAC48A5FCBCB}" destId="{1DD51302-4672-4753-8F42-32F19C7B514A}" srcOrd="1" destOrd="0" presId="urn:microsoft.com/office/officeart/2005/8/layout/process2"/>
    <dgm:cxn modelId="{E1D60E0C-2AA2-4413-BB62-2D8B44AF2ADB}" type="presOf" srcId="{06277814-4E44-4C7D-AA4F-78E63551258A}" destId="{8EF10C74-B4AE-4190-80BB-7A6B4AC1D9D4}" srcOrd="0" destOrd="0" presId="urn:microsoft.com/office/officeart/2005/8/layout/process2"/>
    <dgm:cxn modelId="{F2B63510-38EA-4B05-ADEF-AB7F58F35030}" type="presOf" srcId="{9027EE97-BF27-4FD9-8085-5A420C409916}" destId="{4DAF5FBC-28D7-433B-A83F-4DCD0F0BF88B}" srcOrd="1" destOrd="0" presId="urn:microsoft.com/office/officeart/2005/8/layout/process2"/>
    <dgm:cxn modelId="{5779B711-938F-4D6E-8B56-75BA7E8FA3F8}" type="presOf" srcId="{89840618-74BC-4686-912A-2388C0F34292}" destId="{BC6379FE-C220-4205-8390-B3C97FEE8CE3}" srcOrd="0" destOrd="0" presId="urn:microsoft.com/office/officeart/2005/8/layout/process2"/>
    <dgm:cxn modelId="{A241381A-6FD2-4543-B4C1-AFDB4492AE0B}" type="presOf" srcId="{9027EE97-BF27-4FD9-8085-5A420C409916}" destId="{96A77E21-7CDB-4EB1-91FE-B93C20B5B7B0}" srcOrd="0" destOrd="0" presId="urn:microsoft.com/office/officeart/2005/8/layout/process2"/>
    <dgm:cxn modelId="{D5962F1B-D2D8-47C5-898A-90AA1B00F52C}" srcId="{0AE7FE9E-F02C-4D5A-AE9B-B6B4D865F6E4}" destId="{7F9BD62F-7B6A-4885-8AF6-A371FA569AF2}" srcOrd="3" destOrd="0" parTransId="{EF09AE3D-F380-4FC1-91F1-5F4F1D220B01}" sibTransId="{343954F9-D592-4AFF-89B3-E1C1DA52D9E9}"/>
    <dgm:cxn modelId="{D9715F35-62CE-47EC-B034-26FCE46999AE}" type="presOf" srcId="{A9C82BEA-0A46-4935-8710-1A76195078D0}" destId="{53D423B3-DD31-4BAC-9E2E-5792A23C91DF}" srcOrd="0" destOrd="0" presId="urn:microsoft.com/office/officeart/2005/8/layout/process2"/>
    <dgm:cxn modelId="{BB843836-4C16-4A49-9A38-042D04DFC946}" srcId="{0AE7FE9E-F02C-4D5A-AE9B-B6B4D865F6E4}" destId="{7D0F501E-A4F8-4169-ADE0-610037ACC1B8}" srcOrd="6" destOrd="0" parTransId="{BB25CE96-F05A-47B0-A4B6-06665A7A7EC6}" sibTransId="{F3C179BA-8D4E-4EE0-AFA3-BC78BBC04287}"/>
    <dgm:cxn modelId="{BA85FE64-72ED-4AA6-A74D-58E2F28884E7}" srcId="{0AE7FE9E-F02C-4D5A-AE9B-B6B4D865F6E4}" destId="{89840618-74BC-4686-912A-2388C0F34292}" srcOrd="0" destOrd="0" parTransId="{DDF0DD18-8F9E-4D7B-BF45-E91876E3E8EC}" sibTransId="{DA9D0659-F803-4795-B66D-E136CF18C0AA}"/>
    <dgm:cxn modelId="{F4541F6C-A5F4-4EE2-810A-68D2E617A34E}" srcId="{0AE7FE9E-F02C-4D5A-AE9B-B6B4D865F6E4}" destId="{DEAF9FB8-5042-4111-A45A-875621558634}" srcOrd="2" destOrd="0" parTransId="{ABA4F9FA-A4AF-4F43-893A-B8C076C86395}" sibTransId="{9027EE97-BF27-4FD9-8085-5A420C409916}"/>
    <dgm:cxn modelId="{EAFD9D53-1D34-4E53-9B45-8D6E416A3074}" type="presOf" srcId="{343954F9-D592-4AFF-89B3-E1C1DA52D9E9}" destId="{F208BD6B-79D2-4BB2-927E-187AAE405154}" srcOrd="0" destOrd="0" presId="urn:microsoft.com/office/officeart/2005/8/layout/process2"/>
    <dgm:cxn modelId="{17C8747F-93D0-4744-8C7B-A97B1DB82832}" type="presOf" srcId="{7F9BD62F-7B6A-4885-8AF6-A371FA569AF2}" destId="{390AC714-4882-4D38-956C-4BEB45883C75}" srcOrd="0" destOrd="0" presId="urn:microsoft.com/office/officeart/2005/8/layout/process2"/>
    <dgm:cxn modelId="{25083C89-8385-4513-89B6-799052917117}" type="presOf" srcId="{121A5FAE-F636-423B-8233-4D5CCFB3F97B}" destId="{D97F9335-A0D2-4EFD-82BE-41DB8485567A}" srcOrd="1" destOrd="0" presId="urn:microsoft.com/office/officeart/2005/8/layout/process2"/>
    <dgm:cxn modelId="{127D4C89-8D6D-4FF1-B964-1C8C2F074292}" srcId="{0AE7FE9E-F02C-4D5A-AE9B-B6B4D865F6E4}" destId="{2ACC7242-E9D7-40AF-B0D3-425B60984878}" srcOrd="5" destOrd="0" parTransId="{531B5185-12E2-450D-9FF7-BB42E5099C9C}" sibTransId="{8E8CFFB3-ACC2-4794-BE71-AAC48A5FCBCB}"/>
    <dgm:cxn modelId="{C4669FA7-AB2D-4711-B941-35EBCA9617B3}" srcId="{0AE7FE9E-F02C-4D5A-AE9B-B6B4D865F6E4}" destId="{6E73FB49-5744-4798-B025-937DF6265482}" srcOrd="1" destOrd="0" parTransId="{A3BFBA03-78CA-4C38-98C5-95C611D39291}" sibTransId="{121A5FAE-F636-423B-8233-4D5CCFB3F97B}"/>
    <dgm:cxn modelId="{7A1E01AB-BDB6-4CF2-A6CF-D6A96A978FA8}" type="presOf" srcId="{0AE7FE9E-F02C-4D5A-AE9B-B6B4D865F6E4}" destId="{C0EBD9AF-A8F0-4A9B-97D6-2170B64A0287}" srcOrd="0" destOrd="0" presId="urn:microsoft.com/office/officeart/2005/8/layout/process2"/>
    <dgm:cxn modelId="{D004D7AC-2E56-4F6D-B122-65CDFD858F67}" srcId="{0AE7FE9E-F02C-4D5A-AE9B-B6B4D865F6E4}" destId="{06277814-4E44-4C7D-AA4F-78E63551258A}" srcOrd="4" destOrd="0" parTransId="{DA5F2BCD-236F-4D36-BD7A-8067CDDC538F}" sibTransId="{A9C82BEA-0A46-4935-8710-1A76195078D0}"/>
    <dgm:cxn modelId="{9EA414AF-83CE-419F-A617-7652B647658D}" type="presOf" srcId="{DA9D0659-F803-4795-B66D-E136CF18C0AA}" destId="{069D0BF4-B690-4BC9-A15C-E91F456DAC12}" srcOrd="1" destOrd="0" presId="urn:microsoft.com/office/officeart/2005/8/layout/process2"/>
    <dgm:cxn modelId="{F36ED2C5-058A-4948-95D0-C7C62FE9DD04}" type="presOf" srcId="{A9C82BEA-0A46-4935-8710-1A76195078D0}" destId="{6421271E-1A95-42B2-8739-27911F170330}" srcOrd="1" destOrd="0" presId="urn:microsoft.com/office/officeart/2005/8/layout/process2"/>
    <dgm:cxn modelId="{E3F6F5D9-F68E-479D-A7E2-28CA391DEFB6}" type="presOf" srcId="{DA9D0659-F803-4795-B66D-E136CF18C0AA}" destId="{57D69A58-F23D-4437-8355-4AB8EDC9CE6D}" srcOrd="0" destOrd="0" presId="urn:microsoft.com/office/officeart/2005/8/layout/process2"/>
    <dgm:cxn modelId="{97F591DB-2182-4895-AED0-58B12BF03264}" type="presOf" srcId="{7D0F501E-A4F8-4169-ADE0-610037ACC1B8}" destId="{5C859DAD-F754-408D-934A-6C8F0763DAE9}" srcOrd="0" destOrd="0" presId="urn:microsoft.com/office/officeart/2005/8/layout/process2"/>
    <dgm:cxn modelId="{3C18AEDD-676C-4D31-9327-A302A62EBD80}" type="presOf" srcId="{343954F9-D592-4AFF-89B3-E1C1DA52D9E9}" destId="{34AEB680-342B-41CD-B1E8-B2B6FAE78B38}" srcOrd="1" destOrd="0" presId="urn:microsoft.com/office/officeart/2005/8/layout/process2"/>
    <dgm:cxn modelId="{FB6760ED-7272-4FBF-AFE9-6D57617C9620}" type="presOf" srcId="{DEAF9FB8-5042-4111-A45A-875621558634}" destId="{183649BC-814A-4837-BD2C-A01F84952BA8}" srcOrd="0" destOrd="0" presId="urn:microsoft.com/office/officeart/2005/8/layout/process2"/>
    <dgm:cxn modelId="{D63CB5F2-9A6D-4358-8904-97B1FD2B8616}" type="presOf" srcId="{8E8CFFB3-ACC2-4794-BE71-AAC48A5FCBCB}" destId="{703967FD-7EC4-427E-8831-36D4E7593911}" srcOrd="0" destOrd="0" presId="urn:microsoft.com/office/officeart/2005/8/layout/process2"/>
    <dgm:cxn modelId="{431971F7-1379-4583-A3F6-447876D12F30}" type="presOf" srcId="{2ACC7242-E9D7-40AF-B0D3-425B60984878}" destId="{3B3DEBA9-9621-41BB-A74D-6B4B9F324479}" srcOrd="0" destOrd="0" presId="urn:microsoft.com/office/officeart/2005/8/layout/process2"/>
    <dgm:cxn modelId="{6D3DF6F7-276E-4665-951D-FB3A5E419397}" type="presOf" srcId="{121A5FAE-F636-423B-8233-4D5CCFB3F97B}" destId="{3363A0CC-60EB-4E3D-8106-EBD576DA1B16}" srcOrd="0" destOrd="0" presId="urn:microsoft.com/office/officeart/2005/8/layout/process2"/>
    <dgm:cxn modelId="{14974EE9-FA23-4B47-82B9-C4D35FA2326A}" type="presParOf" srcId="{C0EBD9AF-A8F0-4A9B-97D6-2170B64A0287}" destId="{BC6379FE-C220-4205-8390-B3C97FEE8CE3}" srcOrd="0" destOrd="0" presId="urn:microsoft.com/office/officeart/2005/8/layout/process2"/>
    <dgm:cxn modelId="{DC76A459-B49C-4D14-8D3D-17E6FAFB4ED9}" type="presParOf" srcId="{C0EBD9AF-A8F0-4A9B-97D6-2170B64A0287}" destId="{57D69A58-F23D-4437-8355-4AB8EDC9CE6D}" srcOrd="1" destOrd="0" presId="urn:microsoft.com/office/officeart/2005/8/layout/process2"/>
    <dgm:cxn modelId="{96191D6C-F805-4198-9368-4A8AA687BDB5}" type="presParOf" srcId="{57D69A58-F23D-4437-8355-4AB8EDC9CE6D}" destId="{069D0BF4-B690-4BC9-A15C-E91F456DAC12}" srcOrd="0" destOrd="0" presId="urn:microsoft.com/office/officeart/2005/8/layout/process2"/>
    <dgm:cxn modelId="{2BDF56AC-BF8E-4F24-B9AA-F081DF16A89A}" type="presParOf" srcId="{C0EBD9AF-A8F0-4A9B-97D6-2170B64A0287}" destId="{4F4F7845-7A9B-40B1-8F2E-1F7D91C66408}" srcOrd="2" destOrd="0" presId="urn:microsoft.com/office/officeart/2005/8/layout/process2"/>
    <dgm:cxn modelId="{110A0E7C-6466-4714-B98E-021226D485A6}" type="presParOf" srcId="{C0EBD9AF-A8F0-4A9B-97D6-2170B64A0287}" destId="{3363A0CC-60EB-4E3D-8106-EBD576DA1B16}" srcOrd="3" destOrd="0" presId="urn:microsoft.com/office/officeart/2005/8/layout/process2"/>
    <dgm:cxn modelId="{3ED64D87-B6B3-4D3B-B659-C4587A9D82A5}" type="presParOf" srcId="{3363A0CC-60EB-4E3D-8106-EBD576DA1B16}" destId="{D97F9335-A0D2-4EFD-82BE-41DB8485567A}" srcOrd="0" destOrd="0" presId="urn:microsoft.com/office/officeart/2005/8/layout/process2"/>
    <dgm:cxn modelId="{5E789EDB-6550-46BB-A7D7-34D4EA6924C7}" type="presParOf" srcId="{C0EBD9AF-A8F0-4A9B-97D6-2170B64A0287}" destId="{183649BC-814A-4837-BD2C-A01F84952BA8}" srcOrd="4" destOrd="0" presId="urn:microsoft.com/office/officeart/2005/8/layout/process2"/>
    <dgm:cxn modelId="{DC480237-37A5-4460-8B58-26F5BBB73217}" type="presParOf" srcId="{C0EBD9AF-A8F0-4A9B-97D6-2170B64A0287}" destId="{96A77E21-7CDB-4EB1-91FE-B93C20B5B7B0}" srcOrd="5" destOrd="0" presId="urn:microsoft.com/office/officeart/2005/8/layout/process2"/>
    <dgm:cxn modelId="{4082548C-7D5F-4FFF-BE03-08A0DD9920F7}" type="presParOf" srcId="{96A77E21-7CDB-4EB1-91FE-B93C20B5B7B0}" destId="{4DAF5FBC-28D7-433B-A83F-4DCD0F0BF88B}" srcOrd="0" destOrd="0" presId="urn:microsoft.com/office/officeart/2005/8/layout/process2"/>
    <dgm:cxn modelId="{362CE7C4-B69B-44EA-A3C3-F5181F54E8E6}" type="presParOf" srcId="{C0EBD9AF-A8F0-4A9B-97D6-2170B64A0287}" destId="{390AC714-4882-4D38-956C-4BEB45883C75}" srcOrd="6" destOrd="0" presId="urn:microsoft.com/office/officeart/2005/8/layout/process2"/>
    <dgm:cxn modelId="{23A066D2-6C8B-422D-BF36-8CDBDD646891}" type="presParOf" srcId="{C0EBD9AF-A8F0-4A9B-97D6-2170B64A0287}" destId="{F208BD6B-79D2-4BB2-927E-187AAE405154}" srcOrd="7" destOrd="0" presId="urn:microsoft.com/office/officeart/2005/8/layout/process2"/>
    <dgm:cxn modelId="{D2D2B4C7-2E36-40D9-A470-A388680C774F}" type="presParOf" srcId="{F208BD6B-79D2-4BB2-927E-187AAE405154}" destId="{34AEB680-342B-41CD-B1E8-B2B6FAE78B38}" srcOrd="0" destOrd="0" presId="urn:microsoft.com/office/officeart/2005/8/layout/process2"/>
    <dgm:cxn modelId="{D516F73E-9677-4353-AFE8-2451153E6139}" type="presParOf" srcId="{C0EBD9AF-A8F0-4A9B-97D6-2170B64A0287}" destId="{8EF10C74-B4AE-4190-80BB-7A6B4AC1D9D4}" srcOrd="8" destOrd="0" presId="urn:microsoft.com/office/officeart/2005/8/layout/process2"/>
    <dgm:cxn modelId="{AC3DBB15-D704-4F5D-B34B-92F952451E1B}" type="presParOf" srcId="{C0EBD9AF-A8F0-4A9B-97D6-2170B64A0287}" destId="{53D423B3-DD31-4BAC-9E2E-5792A23C91DF}" srcOrd="9" destOrd="0" presId="urn:microsoft.com/office/officeart/2005/8/layout/process2"/>
    <dgm:cxn modelId="{45DEB160-531A-45C8-BF15-6A67D6EF3ECA}" type="presParOf" srcId="{53D423B3-DD31-4BAC-9E2E-5792A23C91DF}" destId="{6421271E-1A95-42B2-8739-27911F170330}" srcOrd="0" destOrd="0" presId="urn:microsoft.com/office/officeart/2005/8/layout/process2"/>
    <dgm:cxn modelId="{5771CFCC-E7F2-46E3-A953-6AA8B151235C}" type="presParOf" srcId="{C0EBD9AF-A8F0-4A9B-97D6-2170B64A0287}" destId="{3B3DEBA9-9621-41BB-A74D-6B4B9F324479}" srcOrd="10" destOrd="0" presId="urn:microsoft.com/office/officeart/2005/8/layout/process2"/>
    <dgm:cxn modelId="{007B5A7D-2F97-4F43-A2D2-7B62FBF99BEC}" type="presParOf" srcId="{C0EBD9AF-A8F0-4A9B-97D6-2170B64A0287}" destId="{703967FD-7EC4-427E-8831-36D4E7593911}" srcOrd="11" destOrd="0" presId="urn:microsoft.com/office/officeart/2005/8/layout/process2"/>
    <dgm:cxn modelId="{F9DF6459-DC4F-45B2-B77D-D3E74DE7ACEF}" type="presParOf" srcId="{703967FD-7EC4-427E-8831-36D4E7593911}" destId="{1DD51302-4672-4753-8F42-32F19C7B514A}" srcOrd="0" destOrd="0" presId="urn:microsoft.com/office/officeart/2005/8/layout/process2"/>
    <dgm:cxn modelId="{7C9CC505-044A-4372-B81C-3778CB318727}" type="presParOf" srcId="{C0EBD9AF-A8F0-4A9B-97D6-2170B64A0287}" destId="{5C859DAD-F754-408D-934A-6C8F0763DAE9}" srcOrd="12" destOrd="0" presId="urn:microsoft.com/office/officeart/2005/8/layout/process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6379FE-C220-4205-8390-B3C97FEE8CE3}">
      <dsp:nvSpPr>
        <dsp:cNvPr id="0" name=""/>
        <dsp:cNvSpPr/>
      </dsp:nvSpPr>
      <dsp:spPr>
        <a:xfrm>
          <a:off x="30001" y="563"/>
          <a:ext cx="1309564" cy="461139"/>
        </a:xfrm>
        <a:prstGeom prst="roundRect">
          <a:avLst>
            <a:gd name="adj" fmla="val 10000"/>
          </a:avLst>
        </a:prstGeom>
        <a:solidFill>
          <a:schemeClr val="accent3">
            <a:lumMod val="20000"/>
            <a:lumOff val="8000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Alzheimer’s disease</a:t>
          </a:r>
        </a:p>
      </dsp:txBody>
      <dsp:txXfrm>
        <a:off x="43507" y="14069"/>
        <a:ext cx="1282552" cy="434127"/>
      </dsp:txXfrm>
    </dsp:sp>
    <dsp:sp modelId="{57D69A58-F23D-4437-8355-4AB8EDC9CE6D}">
      <dsp:nvSpPr>
        <dsp:cNvPr id="0" name=""/>
        <dsp:cNvSpPr/>
      </dsp:nvSpPr>
      <dsp:spPr>
        <a:xfrm rot="5400000">
          <a:off x="598320" y="473231"/>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490523"/>
        <a:ext cx="124508" cy="121049"/>
      </dsp:txXfrm>
    </dsp:sp>
    <dsp:sp modelId="{4F4F7845-7A9B-40B1-8F2E-1F7D91C66408}">
      <dsp:nvSpPr>
        <dsp:cNvPr id="0" name=""/>
        <dsp:cNvSpPr/>
      </dsp:nvSpPr>
      <dsp:spPr>
        <a:xfrm>
          <a:off x="30001" y="692272"/>
          <a:ext cx="1309564" cy="461139"/>
        </a:xfrm>
        <a:prstGeom prst="roundRect">
          <a:avLst>
            <a:gd name="adj" fmla="val 10000"/>
          </a:avLst>
        </a:prstGeom>
        <a:solidFill>
          <a:schemeClr val="lt1">
            <a:hueOff val="0"/>
            <a:satOff val="0"/>
            <a:lumOff val="0"/>
            <a:alphaOff val="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Federated Learning</a:t>
          </a:r>
        </a:p>
      </dsp:txBody>
      <dsp:txXfrm>
        <a:off x="43507" y="705778"/>
        <a:ext cx="1282552" cy="434127"/>
      </dsp:txXfrm>
    </dsp:sp>
    <dsp:sp modelId="{3363A0CC-60EB-4E3D-8106-EBD576DA1B16}">
      <dsp:nvSpPr>
        <dsp:cNvPr id="0" name=""/>
        <dsp:cNvSpPr/>
      </dsp:nvSpPr>
      <dsp:spPr>
        <a:xfrm rot="5400000">
          <a:off x="598320" y="1164940"/>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1182232"/>
        <a:ext cx="124508" cy="121049"/>
      </dsp:txXfrm>
    </dsp:sp>
    <dsp:sp modelId="{183649BC-814A-4837-BD2C-A01F84952BA8}">
      <dsp:nvSpPr>
        <dsp:cNvPr id="0" name=""/>
        <dsp:cNvSpPr/>
      </dsp:nvSpPr>
      <dsp:spPr>
        <a:xfrm>
          <a:off x="30001" y="1383981"/>
          <a:ext cx="1309564" cy="461139"/>
        </a:xfrm>
        <a:prstGeom prst="roundRect">
          <a:avLst>
            <a:gd name="adj" fmla="val 10000"/>
          </a:avLst>
        </a:prstGeom>
        <a:solidFill>
          <a:schemeClr val="lt1">
            <a:hueOff val="0"/>
            <a:satOff val="0"/>
            <a:lumOff val="0"/>
            <a:alphaOff val="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Neural Networks</a:t>
          </a:r>
        </a:p>
      </dsp:txBody>
      <dsp:txXfrm>
        <a:off x="43507" y="1397487"/>
        <a:ext cx="1282552" cy="434127"/>
      </dsp:txXfrm>
    </dsp:sp>
    <dsp:sp modelId="{96A77E21-7CDB-4EB1-91FE-B93C20B5B7B0}">
      <dsp:nvSpPr>
        <dsp:cNvPr id="0" name=""/>
        <dsp:cNvSpPr/>
      </dsp:nvSpPr>
      <dsp:spPr>
        <a:xfrm rot="5400000">
          <a:off x="598320" y="1856649"/>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1873941"/>
        <a:ext cx="124508" cy="121049"/>
      </dsp:txXfrm>
    </dsp:sp>
    <dsp:sp modelId="{390AC714-4882-4D38-956C-4BEB45883C75}">
      <dsp:nvSpPr>
        <dsp:cNvPr id="0" name=""/>
        <dsp:cNvSpPr/>
      </dsp:nvSpPr>
      <dsp:spPr>
        <a:xfrm>
          <a:off x="30001" y="2075690"/>
          <a:ext cx="1309564" cy="461139"/>
        </a:xfrm>
        <a:prstGeom prst="roundRect">
          <a:avLst>
            <a:gd name="adj" fmla="val 10000"/>
          </a:avLst>
        </a:prstGeom>
        <a:solidFill>
          <a:schemeClr val="lt1">
            <a:hueOff val="0"/>
            <a:satOff val="0"/>
            <a:lumOff val="0"/>
            <a:alphaOff val="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Vision Transformers</a:t>
          </a:r>
        </a:p>
      </dsp:txBody>
      <dsp:txXfrm>
        <a:off x="43507" y="2089196"/>
        <a:ext cx="1282552" cy="434127"/>
      </dsp:txXfrm>
    </dsp:sp>
    <dsp:sp modelId="{F208BD6B-79D2-4BB2-927E-187AAE405154}">
      <dsp:nvSpPr>
        <dsp:cNvPr id="0" name=""/>
        <dsp:cNvSpPr/>
      </dsp:nvSpPr>
      <dsp:spPr>
        <a:xfrm rot="5400000">
          <a:off x="598320" y="2548358"/>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2565650"/>
        <a:ext cx="124508" cy="121049"/>
      </dsp:txXfrm>
    </dsp:sp>
    <dsp:sp modelId="{8EF10C74-B4AE-4190-80BB-7A6B4AC1D9D4}">
      <dsp:nvSpPr>
        <dsp:cNvPr id="0" name=""/>
        <dsp:cNvSpPr/>
      </dsp:nvSpPr>
      <dsp:spPr>
        <a:xfrm>
          <a:off x="30001" y="2767399"/>
          <a:ext cx="1309564" cy="461139"/>
        </a:xfrm>
        <a:prstGeom prst="roundRect">
          <a:avLst>
            <a:gd name="adj" fmla="val 10000"/>
          </a:avLst>
        </a:prstGeom>
        <a:solidFill>
          <a:schemeClr val="lt1">
            <a:hueOff val="0"/>
            <a:satOff val="0"/>
            <a:lumOff val="0"/>
            <a:alphaOff val="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Robustness in FL</a:t>
          </a:r>
        </a:p>
      </dsp:txBody>
      <dsp:txXfrm>
        <a:off x="43507" y="2780905"/>
        <a:ext cx="1282552" cy="434127"/>
      </dsp:txXfrm>
    </dsp:sp>
    <dsp:sp modelId="{53D423B3-DD31-4BAC-9E2E-5792A23C91DF}">
      <dsp:nvSpPr>
        <dsp:cNvPr id="0" name=""/>
        <dsp:cNvSpPr/>
      </dsp:nvSpPr>
      <dsp:spPr>
        <a:xfrm rot="5400000">
          <a:off x="598320" y="3240067"/>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3257359"/>
        <a:ext cx="124508" cy="121049"/>
      </dsp:txXfrm>
    </dsp:sp>
    <dsp:sp modelId="{3B3DEBA9-9621-41BB-A74D-6B4B9F324479}">
      <dsp:nvSpPr>
        <dsp:cNvPr id="0" name=""/>
        <dsp:cNvSpPr/>
      </dsp:nvSpPr>
      <dsp:spPr>
        <a:xfrm>
          <a:off x="30001" y="3459109"/>
          <a:ext cx="1309564" cy="461139"/>
        </a:xfrm>
        <a:prstGeom prst="roundRect">
          <a:avLst>
            <a:gd name="adj" fmla="val 10000"/>
          </a:avLst>
        </a:prstGeom>
        <a:solidFill>
          <a:schemeClr val="lt1">
            <a:hueOff val="0"/>
            <a:satOff val="0"/>
            <a:lumOff val="0"/>
            <a:alphaOff val="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Different Robustness Approaches</a:t>
          </a:r>
        </a:p>
      </dsp:txBody>
      <dsp:txXfrm>
        <a:off x="43507" y="3472615"/>
        <a:ext cx="1282552" cy="434127"/>
      </dsp:txXfrm>
    </dsp:sp>
    <dsp:sp modelId="{703967FD-7EC4-427E-8831-36D4E7593911}">
      <dsp:nvSpPr>
        <dsp:cNvPr id="0" name=""/>
        <dsp:cNvSpPr/>
      </dsp:nvSpPr>
      <dsp:spPr>
        <a:xfrm rot="5400000">
          <a:off x="598320" y="3931777"/>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3949069"/>
        <a:ext cx="124508" cy="121049"/>
      </dsp:txXfrm>
    </dsp:sp>
    <dsp:sp modelId="{5C859DAD-F754-408D-934A-6C8F0763DAE9}">
      <dsp:nvSpPr>
        <dsp:cNvPr id="0" name=""/>
        <dsp:cNvSpPr/>
      </dsp:nvSpPr>
      <dsp:spPr>
        <a:xfrm>
          <a:off x="30001" y="4150818"/>
          <a:ext cx="1309564" cy="461139"/>
        </a:xfrm>
        <a:prstGeom prst="roundRect">
          <a:avLst>
            <a:gd name="adj" fmla="val 10000"/>
          </a:avLst>
        </a:prstGeom>
        <a:solidFill>
          <a:schemeClr val="lt1">
            <a:hueOff val="0"/>
            <a:satOff val="0"/>
            <a:lumOff val="0"/>
            <a:alphaOff val="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Our results</a:t>
          </a:r>
        </a:p>
      </dsp:txBody>
      <dsp:txXfrm>
        <a:off x="43507" y="4164324"/>
        <a:ext cx="1282552" cy="43412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6379FE-C220-4205-8390-B3C97FEE8CE3}">
      <dsp:nvSpPr>
        <dsp:cNvPr id="0" name=""/>
        <dsp:cNvSpPr/>
      </dsp:nvSpPr>
      <dsp:spPr>
        <a:xfrm>
          <a:off x="30001" y="563"/>
          <a:ext cx="1309564" cy="461139"/>
        </a:xfrm>
        <a:prstGeom prst="roundRect">
          <a:avLst>
            <a:gd name="adj" fmla="val 10000"/>
          </a:avLst>
        </a:prstGeom>
        <a:solidFill>
          <a:schemeClr val="bg1"/>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Alzheimer’s disease</a:t>
          </a:r>
        </a:p>
      </dsp:txBody>
      <dsp:txXfrm>
        <a:off x="43507" y="14069"/>
        <a:ext cx="1282552" cy="434127"/>
      </dsp:txXfrm>
    </dsp:sp>
    <dsp:sp modelId="{57D69A58-F23D-4437-8355-4AB8EDC9CE6D}">
      <dsp:nvSpPr>
        <dsp:cNvPr id="0" name=""/>
        <dsp:cNvSpPr/>
      </dsp:nvSpPr>
      <dsp:spPr>
        <a:xfrm rot="5400000">
          <a:off x="598320" y="473231"/>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490523"/>
        <a:ext cx="124508" cy="121049"/>
      </dsp:txXfrm>
    </dsp:sp>
    <dsp:sp modelId="{4F4F7845-7A9B-40B1-8F2E-1F7D91C66408}">
      <dsp:nvSpPr>
        <dsp:cNvPr id="0" name=""/>
        <dsp:cNvSpPr/>
      </dsp:nvSpPr>
      <dsp:spPr>
        <a:xfrm>
          <a:off x="30001" y="692272"/>
          <a:ext cx="1309564" cy="461139"/>
        </a:xfrm>
        <a:prstGeom prst="roundRect">
          <a:avLst>
            <a:gd name="adj" fmla="val 10000"/>
          </a:avLst>
        </a:prstGeom>
        <a:solidFill>
          <a:schemeClr val="lt1">
            <a:hueOff val="0"/>
            <a:satOff val="0"/>
            <a:lumOff val="0"/>
            <a:alphaOff val="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Federated Learning</a:t>
          </a:r>
        </a:p>
      </dsp:txBody>
      <dsp:txXfrm>
        <a:off x="43507" y="705778"/>
        <a:ext cx="1282552" cy="434127"/>
      </dsp:txXfrm>
    </dsp:sp>
    <dsp:sp modelId="{3363A0CC-60EB-4E3D-8106-EBD576DA1B16}">
      <dsp:nvSpPr>
        <dsp:cNvPr id="0" name=""/>
        <dsp:cNvSpPr/>
      </dsp:nvSpPr>
      <dsp:spPr>
        <a:xfrm rot="5400000">
          <a:off x="598320" y="1164940"/>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1182232"/>
        <a:ext cx="124508" cy="121049"/>
      </dsp:txXfrm>
    </dsp:sp>
    <dsp:sp modelId="{183649BC-814A-4837-BD2C-A01F84952BA8}">
      <dsp:nvSpPr>
        <dsp:cNvPr id="0" name=""/>
        <dsp:cNvSpPr/>
      </dsp:nvSpPr>
      <dsp:spPr>
        <a:xfrm>
          <a:off x="30001" y="1383981"/>
          <a:ext cx="1309564" cy="461139"/>
        </a:xfrm>
        <a:prstGeom prst="roundRect">
          <a:avLst>
            <a:gd name="adj" fmla="val 10000"/>
          </a:avLst>
        </a:prstGeom>
        <a:solidFill>
          <a:schemeClr val="lt1">
            <a:hueOff val="0"/>
            <a:satOff val="0"/>
            <a:lumOff val="0"/>
            <a:alphaOff val="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Neural Networks</a:t>
          </a:r>
        </a:p>
      </dsp:txBody>
      <dsp:txXfrm>
        <a:off x="43507" y="1397487"/>
        <a:ext cx="1282552" cy="434127"/>
      </dsp:txXfrm>
    </dsp:sp>
    <dsp:sp modelId="{96A77E21-7CDB-4EB1-91FE-B93C20B5B7B0}">
      <dsp:nvSpPr>
        <dsp:cNvPr id="0" name=""/>
        <dsp:cNvSpPr/>
      </dsp:nvSpPr>
      <dsp:spPr>
        <a:xfrm rot="5400000">
          <a:off x="598320" y="1856649"/>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1873941"/>
        <a:ext cx="124508" cy="121049"/>
      </dsp:txXfrm>
    </dsp:sp>
    <dsp:sp modelId="{390AC714-4882-4D38-956C-4BEB45883C75}">
      <dsp:nvSpPr>
        <dsp:cNvPr id="0" name=""/>
        <dsp:cNvSpPr/>
      </dsp:nvSpPr>
      <dsp:spPr>
        <a:xfrm>
          <a:off x="30001" y="2075690"/>
          <a:ext cx="1309564" cy="461139"/>
        </a:xfrm>
        <a:prstGeom prst="roundRect">
          <a:avLst>
            <a:gd name="adj" fmla="val 10000"/>
          </a:avLst>
        </a:prstGeom>
        <a:solidFill>
          <a:schemeClr val="lt1">
            <a:hueOff val="0"/>
            <a:satOff val="0"/>
            <a:lumOff val="0"/>
            <a:alphaOff val="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Vision Transformers</a:t>
          </a:r>
        </a:p>
      </dsp:txBody>
      <dsp:txXfrm>
        <a:off x="43507" y="2089196"/>
        <a:ext cx="1282552" cy="434127"/>
      </dsp:txXfrm>
    </dsp:sp>
    <dsp:sp modelId="{F208BD6B-79D2-4BB2-927E-187AAE405154}">
      <dsp:nvSpPr>
        <dsp:cNvPr id="0" name=""/>
        <dsp:cNvSpPr/>
      </dsp:nvSpPr>
      <dsp:spPr>
        <a:xfrm rot="5400000">
          <a:off x="598320" y="2548358"/>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2565650"/>
        <a:ext cx="124508" cy="121049"/>
      </dsp:txXfrm>
    </dsp:sp>
    <dsp:sp modelId="{8EF10C74-B4AE-4190-80BB-7A6B4AC1D9D4}">
      <dsp:nvSpPr>
        <dsp:cNvPr id="0" name=""/>
        <dsp:cNvSpPr/>
      </dsp:nvSpPr>
      <dsp:spPr>
        <a:xfrm>
          <a:off x="30001" y="2767399"/>
          <a:ext cx="1309564" cy="461139"/>
        </a:xfrm>
        <a:prstGeom prst="roundRect">
          <a:avLst>
            <a:gd name="adj" fmla="val 10000"/>
          </a:avLst>
        </a:prstGeom>
        <a:solidFill>
          <a:srgbClr val="FFFFFF"/>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Robustness in FL</a:t>
          </a:r>
        </a:p>
      </dsp:txBody>
      <dsp:txXfrm>
        <a:off x="43507" y="2780905"/>
        <a:ext cx="1282552" cy="434127"/>
      </dsp:txXfrm>
    </dsp:sp>
    <dsp:sp modelId="{53D423B3-DD31-4BAC-9E2E-5792A23C91DF}">
      <dsp:nvSpPr>
        <dsp:cNvPr id="0" name=""/>
        <dsp:cNvSpPr/>
      </dsp:nvSpPr>
      <dsp:spPr>
        <a:xfrm rot="5400000">
          <a:off x="598320" y="3240067"/>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3257359"/>
        <a:ext cx="124508" cy="121049"/>
      </dsp:txXfrm>
    </dsp:sp>
    <dsp:sp modelId="{3B3DEBA9-9621-41BB-A74D-6B4B9F324479}">
      <dsp:nvSpPr>
        <dsp:cNvPr id="0" name=""/>
        <dsp:cNvSpPr/>
      </dsp:nvSpPr>
      <dsp:spPr>
        <a:xfrm>
          <a:off x="30001" y="3459109"/>
          <a:ext cx="1309564" cy="461139"/>
        </a:xfrm>
        <a:prstGeom prst="roundRect">
          <a:avLst>
            <a:gd name="adj" fmla="val 10000"/>
          </a:avLst>
        </a:prstGeom>
        <a:solidFill>
          <a:srgbClr val="DAF5FA"/>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Different Robustness Approaches</a:t>
          </a:r>
        </a:p>
      </dsp:txBody>
      <dsp:txXfrm>
        <a:off x="43507" y="3472615"/>
        <a:ext cx="1282552" cy="434127"/>
      </dsp:txXfrm>
    </dsp:sp>
    <dsp:sp modelId="{703967FD-7EC4-427E-8831-36D4E7593911}">
      <dsp:nvSpPr>
        <dsp:cNvPr id="0" name=""/>
        <dsp:cNvSpPr/>
      </dsp:nvSpPr>
      <dsp:spPr>
        <a:xfrm rot="5400000">
          <a:off x="598320" y="3931777"/>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3949069"/>
        <a:ext cx="124508" cy="121049"/>
      </dsp:txXfrm>
    </dsp:sp>
    <dsp:sp modelId="{5C859DAD-F754-408D-934A-6C8F0763DAE9}">
      <dsp:nvSpPr>
        <dsp:cNvPr id="0" name=""/>
        <dsp:cNvSpPr/>
      </dsp:nvSpPr>
      <dsp:spPr>
        <a:xfrm>
          <a:off x="30001" y="4150818"/>
          <a:ext cx="1309564" cy="461139"/>
        </a:xfrm>
        <a:prstGeom prst="roundRect">
          <a:avLst>
            <a:gd name="adj" fmla="val 10000"/>
          </a:avLst>
        </a:prstGeom>
        <a:solidFill>
          <a:schemeClr val="lt1">
            <a:hueOff val="0"/>
            <a:satOff val="0"/>
            <a:lumOff val="0"/>
            <a:alphaOff val="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Our results</a:t>
          </a:r>
        </a:p>
      </dsp:txBody>
      <dsp:txXfrm>
        <a:off x="43507" y="4164324"/>
        <a:ext cx="1282552" cy="43412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6379FE-C220-4205-8390-B3C97FEE8CE3}">
      <dsp:nvSpPr>
        <dsp:cNvPr id="0" name=""/>
        <dsp:cNvSpPr/>
      </dsp:nvSpPr>
      <dsp:spPr>
        <a:xfrm>
          <a:off x="30001" y="563"/>
          <a:ext cx="1309564" cy="461139"/>
        </a:xfrm>
        <a:prstGeom prst="roundRect">
          <a:avLst>
            <a:gd name="adj" fmla="val 10000"/>
          </a:avLst>
        </a:prstGeom>
        <a:solidFill>
          <a:schemeClr val="bg1"/>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Alzheimer’s disease</a:t>
          </a:r>
        </a:p>
      </dsp:txBody>
      <dsp:txXfrm>
        <a:off x="43507" y="14069"/>
        <a:ext cx="1282552" cy="434127"/>
      </dsp:txXfrm>
    </dsp:sp>
    <dsp:sp modelId="{57D69A58-F23D-4437-8355-4AB8EDC9CE6D}">
      <dsp:nvSpPr>
        <dsp:cNvPr id="0" name=""/>
        <dsp:cNvSpPr/>
      </dsp:nvSpPr>
      <dsp:spPr>
        <a:xfrm rot="5400000">
          <a:off x="598320" y="473231"/>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490523"/>
        <a:ext cx="124508" cy="121049"/>
      </dsp:txXfrm>
    </dsp:sp>
    <dsp:sp modelId="{4F4F7845-7A9B-40B1-8F2E-1F7D91C66408}">
      <dsp:nvSpPr>
        <dsp:cNvPr id="0" name=""/>
        <dsp:cNvSpPr/>
      </dsp:nvSpPr>
      <dsp:spPr>
        <a:xfrm>
          <a:off x="30001" y="692272"/>
          <a:ext cx="1309564" cy="461139"/>
        </a:xfrm>
        <a:prstGeom prst="roundRect">
          <a:avLst>
            <a:gd name="adj" fmla="val 10000"/>
          </a:avLst>
        </a:prstGeom>
        <a:solidFill>
          <a:schemeClr val="lt1">
            <a:hueOff val="0"/>
            <a:satOff val="0"/>
            <a:lumOff val="0"/>
            <a:alphaOff val="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Federated Learning</a:t>
          </a:r>
        </a:p>
      </dsp:txBody>
      <dsp:txXfrm>
        <a:off x="43507" y="705778"/>
        <a:ext cx="1282552" cy="434127"/>
      </dsp:txXfrm>
    </dsp:sp>
    <dsp:sp modelId="{3363A0CC-60EB-4E3D-8106-EBD576DA1B16}">
      <dsp:nvSpPr>
        <dsp:cNvPr id="0" name=""/>
        <dsp:cNvSpPr/>
      </dsp:nvSpPr>
      <dsp:spPr>
        <a:xfrm rot="5400000">
          <a:off x="598320" y="1164940"/>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1182232"/>
        <a:ext cx="124508" cy="121049"/>
      </dsp:txXfrm>
    </dsp:sp>
    <dsp:sp modelId="{183649BC-814A-4837-BD2C-A01F84952BA8}">
      <dsp:nvSpPr>
        <dsp:cNvPr id="0" name=""/>
        <dsp:cNvSpPr/>
      </dsp:nvSpPr>
      <dsp:spPr>
        <a:xfrm>
          <a:off x="30001" y="1383981"/>
          <a:ext cx="1309564" cy="461139"/>
        </a:xfrm>
        <a:prstGeom prst="roundRect">
          <a:avLst>
            <a:gd name="adj" fmla="val 10000"/>
          </a:avLst>
        </a:prstGeom>
        <a:solidFill>
          <a:schemeClr val="lt1">
            <a:hueOff val="0"/>
            <a:satOff val="0"/>
            <a:lumOff val="0"/>
            <a:alphaOff val="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Neural Networks</a:t>
          </a:r>
        </a:p>
      </dsp:txBody>
      <dsp:txXfrm>
        <a:off x="43507" y="1397487"/>
        <a:ext cx="1282552" cy="434127"/>
      </dsp:txXfrm>
    </dsp:sp>
    <dsp:sp modelId="{96A77E21-7CDB-4EB1-91FE-B93C20B5B7B0}">
      <dsp:nvSpPr>
        <dsp:cNvPr id="0" name=""/>
        <dsp:cNvSpPr/>
      </dsp:nvSpPr>
      <dsp:spPr>
        <a:xfrm rot="5400000">
          <a:off x="598320" y="1856649"/>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1873941"/>
        <a:ext cx="124508" cy="121049"/>
      </dsp:txXfrm>
    </dsp:sp>
    <dsp:sp modelId="{390AC714-4882-4D38-956C-4BEB45883C75}">
      <dsp:nvSpPr>
        <dsp:cNvPr id="0" name=""/>
        <dsp:cNvSpPr/>
      </dsp:nvSpPr>
      <dsp:spPr>
        <a:xfrm>
          <a:off x="30001" y="2075690"/>
          <a:ext cx="1309564" cy="461139"/>
        </a:xfrm>
        <a:prstGeom prst="roundRect">
          <a:avLst>
            <a:gd name="adj" fmla="val 10000"/>
          </a:avLst>
        </a:prstGeom>
        <a:solidFill>
          <a:schemeClr val="lt1">
            <a:hueOff val="0"/>
            <a:satOff val="0"/>
            <a:lumOff val="0"/>
            <a:alphaOff val="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Vision Transformers</a:t>
          </a:r>
        </a:p>
      </dsp:txBody>
      <dsp:txXfrm>
        <a:off x="43507" y="2089196"/>
        <a:ext cx="1282552" cy="434127"/>
      </dsp:txXfrm>
    </dsp:sp>
    <dsp:sp modelId="{F208BD6B-79D2-4BB2-927E-187AAE405154}">
      <dsp:nvSpPr>
        <dsp:cNvPr id="0" name=""/>
        <dsp:cNvSpPr/>
      </dsp:nvSpPr>
      <dsp:spPr>
        <a:xfrm rot="5400000">
          <a:off x="598320" y="2548358"/>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2565650"/>
        <a:ext cx="124508" cy="121049"/>
      </dsp:txXfrm>
    </dsp:sp>
    <dsp:sp modelId="{8EF10C74-B4AE-4190-80BB-7A6B4AC1D9D4}">
      <dsp:nvSpPr>
        <dsp:cNvPr id="0" name=""/>
        <dsp:cNvSpPr/>
      </dsp:nvSpPr>
      <dsp:spPr>
        <a:xfrm>
          <a:off x="30001" y="2767399"/>
          <a:ext cx="1309564" cy="461139"/>
        </a:xfrm>
        <a:prstGeom prst="roundRect">
          <a:avLst>
            <a:gd name="adj" fmla="val 10000"/>
          </a:avLst>
        </a:prstGeom>
        <a:solidFill>
          <a:srgbClr val="FFFFFF"/>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Robustness in FL</a:t>
          </a:r>
        </a:p>
      </dsp:txBody>
      <dsp:txXfrm>
        <a:off x="43507" y="2780905"/>
        <a:ext cx="1282552" cy="434127"/>
      </dsp:txXfrm>
    </dsp:sp>
    <dsp:sp modelId="{53D423B3-DD31-4BAC-9E2E-5792A23C91DF}">
      <dsp:nvSpPr>
        <dsp:cNvPr id="0" name=""/>
        <dsp:cNvSpPr/>
      </dsp:nvSpPr>
      <dsp:spPr>
        <a:xfrm rot="5400000">
          <a:off x="598320" y="3240067"/>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3257359"/>
        <a:ext cx="124508" cy="121049"/>
      </dsp:txXfrm>
    </dsp:sp>
    <dsp:sp modelId="{3B3DEBA9-9621-41BB-A74D-6B4B9F324479}">
      <dsp:nvSpPr>
        <dsp:cNvPr id="0" name=""/>
        <dsp:cNvSpPr/>
      </dsp:nvSpPr>
      <dsp:spPr>
        <a:xfrm>
          <a:off x="30001" y="3459109"/>
          <a:ext cx="1309564" cy="461139"/>
        </a:xfrm>
        <a:prstGeom prst="roundRect">
          <a:avLst>
            <a:gd name="adj" fmla="val 10000"/>
          </a:avLst>
        </a:prstGeom>
        <a:solidFill>
          <a:srgbClr val="DAF5FA"/>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Different Robustness Approaches</a:t>
          </a:r>
        </a:p>
      </dsp:txBody>
      <dsp:txXfrm>
        <a:off x="43507" y="3472615"/>
        <a:ext cx="1282552" cy="434127"/>
      </dsp:txXfrm>
    </dsp:sp>
    <dsp:sp modelId="{703967FD-7EC4-427E-8831-36D4E7593911}">
      <dsp:nvSpPr>
        <dsp:cNvPr id="0" name=""/>
        <dsp:cNvSpPr/>
      </dsp:nvSpPr>
      <dsp:spPr>
        <a:xfrm rot="5400000">
          <a:off x="598320" y="3931777"/>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3949069"/>
        <a:ext cx="124508" cy="121049"/>
      </dsp:txXfrm>
    </dsp:sp>
    <dsp:sp modelId="{5C859DAD-F754-408D-934A-6C8F0763DAE9}">
      <dsp:nvSpPr>
        <dsp:cNvPr id="0" name=""/>
        <dsp:cNvSpPr/>
      </dsp:nvSpPr>
      <dsp:spPr>
        <a:xfrm>
          <a:off x="30001" y="4150818"/>
          <a:ext cx="1309564" cy="461139"/>
        </a:xfrm>
        <a:prstGeom prst="roundRect">
          <a:avLst>
            <a:gd name="adj" fmla="val 10000"/>
          </a:avLst>
        </a:prstGeom>
        <a:solidFill>
          <a:schemeClr val="lt1">
            <a:hueOff val="0"/>
            <a:satOff val="0"/>
            <a:lumOff val="0"/>
            <a:alphaOff val="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Our results</a:t>
          </a:r>
        </a:p>
      </dsp:txBody>
      <dsp:txXfrm>
        <a:off x="43507" y="4164324"/>
        <a:ext cx="1282552" cy="43412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6379FE-C220-4205-8390-B3C97FEE8CE3}">
      <dsp:nvSpPr>
        <dsp:cNvPr id="0" name=""/>
        <dsp:cNvSpPr/>
      </dsp:nvSpPr>
      <dsp:spPr>
        <a:xfrm>
          <a:off x="30001" y="563"/>
          <a:ext cx="1309564" cy="461139"/>
        </a:xfrm>
        <a:prstGeom prst="roundRect">
          <a:avLst>
            <a:gd name="adj" fmla="val 10000"/>
          </a:avLst>
        </a:prstGeom>
        <a:solidFill>
          <a:schemeClr val="bg1"/>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Alzheimer’s disease</a:t>
          </a:r>
        </a:p>
      </dsp:txBody>
      <dsp:txXfrm>
        <a:off x="43507" y="14069"/>
        <a:ext cx="1282552" cy="434127"/>
      </dsp:txXfrm>
    </dsp:sp>
    <dsp:sp modelId="{57D69A58-F23D-4437-8355-4AB8EDC9CE6D}">
      <dsp:nvSpPr>
        <dsp:cNvPr id="0" name=""/>
        <dsp:cNvSpPr/>
      </dsp:nvSpPr>
      <dsp:spPr>
        <a:xfrm rot="5400000">
          <a:off x="598320" y="473231"/>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490523"/>
        <a:ext cx="124508" cy="121049"/>
      </dsp:txXfrm>
    </dsp:sp>
    <dsp:sp modelId="{4F4F7845-7A9B-40B1-8F2E-1F7D91C66408}">
      <dsp:nvSpPr>
        <dsp:cNvPr id="0" name=""/>
        <dsp:cNvSpPr/>
      </dsp:nvSpPr>
      <dsp:spPr>
        <a:xfrm>
          <a:off x="30001" y="692272"/>
          <a:ext cx="1309564" cy="461139"/>
        </a:xfrm>
        <a:prstGeom prst="roundRect">
          <a:avLst>
            <a:gd name="adj" fmla="val 10000"/>
          </a:avLst>
        </a:prstGeom>
        <a:solidFill>
          <a:schemeClr val="lt1">
            <a:hueOff val="0"/>
            <a:satOff val="0"/>
            <a:lumOff val="0"/>
            <a:alphaOff val="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Federated Learning</a:t>
          </a:r>
        </a:p>
      </dsp:txBody>
      <dsp:txXfrm>
        <a:off x="43507" y="705778"/>
        <a:ext cx="1282552" cy="434127"/>
      </dsp:txXfrm>
    </dsp:sp>
    <dsp:sp modelId="{3363A0CC-60EB-4E3D-8106-EBD576DA1B16}">
      <dsp:nvSpPr>
        <dsp:cNvPr id="0" name=""/>
        <dsp:cNvSpPr/>
      </dsp:nvSpPr>
      <dsp:spPr>
        <a:xfrm rot="5400000">
          <a:off x="598320" y="1164940"/>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1182232"/>
        <a:ext cx="124508" cy="121049"/>
      </dsp:txXfrm>
    </dsp:sp>
    <dsp:sp modelId="{183649BC-814A-4837-BD2C-A01F84952BA8}">
      <dsp:nvSpPr>
        <dsp:cNvPr id="0" name=""/>
        <dsp:cNvSpPr/>
      </dsp:nvSpPr>
      <dsp:spPr>
        <a:xfrm>
          <a:off x="30001" y="1383981"/>
          <a:ext cx="1309564" cy="461139"/>
        </a:xfrm>
        <a:prstGeom prst="roundRect">
          <a:avLst>
            <a:gd name="adj" fmla="val 10000"/>
          </a:avLst>
        </a:prstGeom>
        <a:solidFill>
          <a:schemeClr val="lt1">
            <a:hueOff val="0"/>
            <a:satOff val="0"/>
            <a:lumOff val="0"/>
            <a:alphaOff val="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Neural Networks</a:t>
          </a:r>
        </a:p>
      </dsp:txBody>
      <dsp:txXfrm>
        <a:off x="43507" y="1397487"/>
        <a:ext cx="1282552" cy="434127"/>
      </dsp:txXfrm>
    </dsp:sp>
    <dsp:sp modelId="{96A77E21-7CDB-4EB1-91FE-B93C20B5B7B0}">
      <dsp:nvSpPr>
        <dsp:cNvPr id="0" name=""/>
        <dsp:cNvSpPr/>
      </dsp:nvSpPr>
      <dsp:spPr>
        <a:xfrm rot="5400000">
          <a:off x="598320" y="1856649"/>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1873941"/>
        <a:ext cx="124508" cy="121049"/>
      </dsp:txXfrm>
    </dsp:sp>
    <dsp:sp modelId="{390AC714-4882-4D38-956C-4BEB45883C75}">
      <dsp:nvSpPr>
        <dsp:cNvPr id="0" name=""/>
        <dsp:cNvSpPr/>
      </dsp:nvSpPr>
      <dsp:spPr>
        <a:xfrm>
          <a:off x="30001" y="2075690"/>
          <a:ext cx="1309564" cy="461139"/>
        </a:xfrm>
        <a:prstGeom prst="roundRect">
          <a:avLst>
            <a:gd name="adj" fmla="val 10000"/>
          </a:avLst>
        </a:prstGeom>
        <a:solidFill>
          <a:schemeClr val="lt1">
            <a:hueOff val="0"/>
            <a:satOff val="0"/>
            <a:lumOff val="0"/>
            <a:alphaOff val="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Vision Transformers</a:t>
          </a:r>
        </a:p>
      </dsp:txBody>
      <dsp:txXfrm>
        <a:off x="43507" y="2089196"/>
        <a:ext cx="1282552" cy="434127"/>
      </dsp:txXfrm>
    </dsp:sp>
    <dsp:sp modelId="{F208BD6B-79D2-4BB2-927E-187AAE405154}">
      <dsp:nvSpPr>
        <dsp:cNvPr id="0" name=""/>
        <dsp:cNvSpPr/>
      </dsp:nvSpPr>
      <dsp:spPr>
        <a:xfrm rot="5400000">
          <a:off x="598320" y="2548358"/>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2565650"/>
        <a:ext cx="124508" cy="121049"/>
      </dsp:txXfrm>
    </dsp:sp>
    <dsp:sp modelId="{8EF10C74-B4AE-4190-80BB-7A6B4AC1D9D4}">
      <dsp:nvSpPr>
        <dsp:cNvPr id="0" name=""/>
        <dsp:cNvSpPr/>
      </dsp:nvSpPr>
      <dsp:spPr>
        <a:xfrm>
          <a:off x="30001" y="2767399"/>
          <a:ext cx="1309564" cy="461139"/>
        </a:xfrm>
        <a:prstGeom prst="roundRect">
          <a:avLst>
            <a:gd name="adj" fmla="val 10000"/>
          </a:avLst>
        </a:prstGeom>
        <a:solidFill>
          <a:srgbClr val="FFFFFF"/>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Robustness in FL</a:t>
          </a:r>
        </a:p>
      </dsp:txBody>
      <dsp:txXfrm>
        <a:off x="43507" y="2780905"/>
        <a:ext cx="1282552" cy="434127"/>
      </dsp:txXfrm>
    </dsp:sp>
    <dsp:sp modelId="{53D423B3-DD31-4BAC-9E2E-5792A23C91DF}">
      <dsp:nvSpPr>
        <dsp:cNvPr id="0" name=""/>
        <dsp:cNvSpPr/>
      </dsp:nvSpPr>
      <dsp:spPr>
        <a:xfrm rot="5400000">
          <a:off x="598320" y="3240067"/>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3257359"/>
        <a:ext cx="124508" cy="121049"/>
      </dsp:txXfrm>
    </dsp:sp>
    <dsp:sp modelId="{3B3DEBA9-9621-41BB-A74D-6B4B9F324479}">
      <dsp:nvSpPr>
        <dsp:cNvPr id="0" name=""/>
        <dsp:cNvSpPr/>
      </dsp:nvSpPr>
      <dsp:spPr>
        <a:xfrm>
          <a:off x="30001" y="3459109"/>
          <a:ext cx="1309564" cy="461139"/>
        </a:xfrm>
        <a:prstGeom prst="roundRect">
          <a:avLst>
            <a:gd name="adj" fmla="val 10000"/>
          </a:avLst>
        </a:prstGeom>
        <a:solidFill>
          <a:srgbClr val="DAF5FA"/>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Different Robustness Approaches</a:t>
          </a:r>
        </a:p>
      </dsp:txBody>
      <dsp:txXfrm>
        <a:off x="43507" y="3472615"/>
        <a:ext cx="1282552" cy="434127"/>
      </dsp:txXfrm>
    </dsp:sp>
    <dsp:sp modelId="{703967FD-7EC4-427E-8831-36D4E7593911}">
      <dsp:nvSpPr>
        <dsp:cNvPr id="0" name=""/>
        <dsp:cNvSpPr/>
      </dsp:nvSpPr>
      <dsp:spPr>
        <a:xfrm rot="5400000">
          <a:off x="598320" y="3931777"/>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3949069"/>
        <a:ext cx="124508" cy="121049"/>
      </dsp:txXfrm>
    </dsp:sp>
    <dsp:sp modelId="{5C859DAD-F754-408D-934A-6C8F0763DAE9}">
      <dsp:nvSpPr>
        <dsp:cNvPr id="0" name=""/>
        <dsp:cNvSpPr/>
      </dsp:nvSpPr>
      <dsp:spPr>
        <a:xfrm>
          <a:off x="30001" y="4150818"/>
          <a:ext cx="1309564" cy="461139"/>
        </a:xfrm>
        <a:prstGeom prst="roundRect">
          <a:avLst>
            <a:gd name="adj" fmla="val 10000"/>
          </a:avLst>
        </a:prstGeom>
        <a:solidFill>
          <a:schemeClr val="lt1">
            <a:hueOff val="0"/>
            <a:satOff val="0"/>
            <a:lumOff val="0"/>
            <a:alphaOff val="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Our results</a:t>
          </a:r>
        </a:p>
      </dsp:txBody>
      <dsp:txXfrm>
        <a:off x="43507" y="4164324"/>
        <a:ext cx="1282552" cy="43412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6379FE-C220-4205-8390-B3C97FEE8CE3}">
      <dsp:nvSpPr>
        <dsp:cNvPr id="0" name=""/>
        <dsp:cNvSpPr/>
      </dsp:nvSpPr>
      <dsp:spPr>
        <a:xfrm>
          <a:off x="193139" y="1126"/>
          <a:ext cx="1320152" cy="400892"/>
        </a:xfrm>
        <a:prstGeom prst="roundRect">
          <a:avLst>
            <a:gd name="adj" fmla="val 10000"/>
          </a:avLst>
        </a:prstGeom>
        <a:solidFill>
          <a:schemeClr val="bg1"/>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Alzheimer’s disease</a:t>
          </a:r>
        </a:p>
      </dsp:txBody>
      <dsp:txXfrm>
        <a:off x="204881" y="12868"/>
        <a:ext cx="1296668" cy="377408"/>
      </dsp:txXfrm>
    </dsp:sp>
    <dsp:sp modelId="{57D69A58-F23D-4437-8355-4AB8EDC9CE6D}">
      <dsp:nvSpPr>
        <dsp:cNvPr id="0" name=""/>
        <dsp:cNvSpPr/>
      </dsp:nvSpPr>
      <dsp:spPr>
        <a:xfrm rot="5400000">
          <a:off x="778048" y="412041"/>
          <a:ext cx="150334" cy="180401"/>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5400000">
        <a:off x="799095" y="427074"/>
        <a:ext cx="108241" cy="105234"/>
      </dsp:txXfrm>
    </dsp:sp>
    <dsp:sp modelId="{4F4F7845-7A9B-40B1-8F2E-1F7D91C66408}">
      <dsp:nvSpPr>
        <dsp:cNvPr id="0" name=""/>
        <dsp:cNvSpPr/>
      </dsp:nvSpPr>
      <dsp:spPr>
        <a:xfrm>
          <a:off x="193139" y="602465"/>
          <a:ext cx="1320152" cy="400892"/>
        </a:xfrm>
        <a:prstGeom prst="roundRect">
          <a:avLst>
            <a:gd name="adj" fmla="val 10000"/>
          </a:avLst>
        </a:prstGeom>
        <a:solidFill>
          <a:schemeClr val="bg1"/>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Vision Transformers</a:t>
          </a:r>
        </a:p>
      </dsp:txBody>
      <dsp:txXfrm>
        <a:off x="204881" y="614207"/>
        <a:ext cx="1296668" cy="377408"/>
      </dsp:txXfrm>
    </dsp:sp>
    <dsp:sp modelId="{3363A0CC-60EB-4E3D-8106-EBD576DA1B16}">
      <dsp:nvSpPr>
        <dsp:cNvPr id="0" name=""/>
        <dsp:cNvSpPr/>
      </dsp:nvSpPr>
      <dsp:spPr>
        <a:xfrm rot="5400000">
          <a:off x="778048" y="1013380"/>
          <a:ext cx="150334" cy="180401"/>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5400000">
        <a:off x="799095" y="1028413"/>
        <a:ext cx="108241" cy="105234"/>
      </dsp:txXfrm>
    </dsp:sp>
    <dsp:sp modelId="{183649BC-814A-4837-BD2C-A01F84952BA8}">
      <dsp:nvSpPr>
        <dsp:cNvPr id="0" name=""/>
        <dsp:cNvSpPr/>
      </dsp:nvSpPr>
      <dsp:spPr>
        <a:xfrm>
          <a:off x="193139" y="1203804"/>
          <a:ext cx="1320152" cy="400892"/>
        </a:xfrm>
        <a:prstGeom prst="roundRect">
          <a:avLst>
            <a:gd name="adj" fmla="val 10000"/>
          </a:avLst>
        </a:prstGeom>
        <a:solidFill>
          <a:schemeClr val="lt1">
            <a:hueOff val="0"/>
            <a:satOff val="0"/>
            <a:lumOff val="0"/>
            <a:alphaOff val="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Federated Learning</a:t>
          </a:r>
        </a:p>
      </dsp:txBody>
      <dsp:txXfrm>
        <a:off x="204881" y="1215546"/>
        <a:ext cx="1296668" cy="377408"/>
      </dsp:txXfrm>
    </dsp:sp>
    <dsp:sp modelId="{96A77E21-7CDB-4EB1-91FE-B93C20B5B7B0}">
      <dsp:nvSpPr>
        <dsp:cNvPr id="0" name=""/>
        <dsp:cNvSpPr/>
      </dsp:nvSpPr>
      <dsp:spPr>
        <a:xfrm rot="5400000">
          <a:off x="778048" y="1614720"/>
          <a:ext cx="150334" cy="180401"/>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5400000">
        <a:off x="799095" y="1629753"/>
        <a:ext cx="108241" cy="105234"/>
      </dsp:txXfrm>
    </dsp:sp>
    <dsp:sp modelId="{4A0251ED-9BC3-4083-9E20-EA0E245363A3}">
      <dsp:nvSpPr>
        <dsp:cNvPr id="0" name=""/>
        <dsp:cNvSpPr/>
      </dsp:nvSpPr>
      <dsp:spPr>
        <a:xfrm>
          <a:off x="193139" y="1805144"/>
          <a:ext cx="1320152" cy="400892"/>
        </a:xfrm>
        <a:prstGeom prst="roundRect">
          <a:avLst>
            <a:gd name="adj" fmla="val 10000"/>
          </a:avLst>
        </a:prstGeom>
        <a:solidFill>
          <a:schemeClr val="lt1">
            <a:hueOff val="0"/>
            <a:satOff val="0"/>
            <a:lumOff val="0"/>
            <a:alphaOff val="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FL algorithms</a:t>
          </a:r>
        </a:p>
      </dsp:txBody>
      <dsp:txXfrm>
        <a:off x="204881" y="1816886"/>
        <a:ext cx="1296668" cy="377408"/>
      </dsp:txXfrm>
    </dsp:sp>
    <dsp:sp modelId="{95FA54CC-EE47-4A92-B82C-E665D05FCC93}">
      <dsp:nvSpPr>
        <dsp:cNvPr id="0" name=""/>
        <dsp:cNvSpPr/>
      </dsp:nvSpPr>
      <dsp:spPr>
        <a:xfrm rot="5400000">
          <a:off x="778048" y="2216059"/>
          <a:ext cx="150334" cy="180401"/>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5400000">
        <a:off x="799095" y="2231092"/>
        <a:ext cx="108241" cy="105234"/>
      </dsp:txXfrm>
    </dsp:sp>
    <dsp:sp modelId="{390AC714-4882-4D38-956C-4BEB45883C75}">
      <dsp:nvSpPr>
        <dsp:cNvPr id="0" name=""/>
        <dsp:cNvSpPr/>
      </dsp:nvSpPr>
      <dsp:spPr>
        <a:xfrm>
          <a:off x="193139" y="2406483"/>
          <a:ext cx="1320152" cy="400892"/>
        </a:xfrm>
        <a:prstGeom prst="roundRect">
          <a:avLst>
            <a:gd name="adj" fmla="val 10000"/>
          </a:avLst>
        </a:prstGeom>
        <a:solidFill>
          <a:srgbClr val="DAF5FA"/>
        </a:solidFill>
        <a:ln w="19050" cap="rnd" cmpd="sng" algn="ctr">
          <a:solidFill>
            <a:srgbClr val="3E82A6"/>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Robustness in FL</a:t>
          </a:r>
        </a:p>
      </dsp:txBody>
      <dsp:txXfrm>
        <a:off x="204881" y="2418225"/>
        <a:ext cx="1296668" cy="377408"/>
      </dsp:txXfrm>
    </dsp:sp>
    <dsp:sp modelId="{F208BD6B-79D2-4BB2-927E-187AAE405154}">
      <dsp:nvSpPr>
        <dsp:cNvPr id="0" name=""/>
        <dsp:cNvSpPr/>
      </dsp:nvSpPr>
      <dsp:spPr>
        <a:xfrm rot="5400000">
          <a:off x="778048" y="2817398"/>
          <a:ext cx="150334" cy="180401"/>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5400000">
        <a:off x="799095" y="2832431"/>
        <a:ext cx="108241" cy="105234"/>
      </dsp:txXfrm>
    </dsp:sp>
    <dsp:sp modelId="{3B3DEBA9-9621-41BB-A74D-6B4B9F324479}">
      <dsp:nvSpPr>
        <dsp:cNvPr id="0" name=""/>
        <dsp:cNvSpPr/>
      </dsp:nvSpPr>
      <dsp:spPr>
        <a:xfrm>
          <a:off x="193139" y="3007823"/>
          <a:ext cx="1320152" cy="400892"/>
        </a:xfrm>
        <a:prstGeom prst="roundRect">
          <a:avLst>
            <a:gd name="adj" fmla="val 10000"/>
          </a:avLst>
        </a:prstGeom>
        <a:solidFill>
          <a:schemeClr val="lt1">
            <a:hueOff val="0"/>
            <a:satOff val="0"/>
            <a:lumOff val="0"/>
            <a:alphaOff val="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Different Robustness Approaches</a:t>
          </a:r>
        </a:p>
      </dsp:txBody>
      <dsp:txXfrm>
        <a:off x="204881" y="3019565"/>
        <a:ext cx="1296668" cy="377408"/>
      </dsp:txXfrm>
    </dsp:sp>
    <dsp:sp modelId="{703967FD-7EC4-427E-8831-36D4E7593911}">
      <dsp:nvSpPr>
        <dsp:cNvPr id="0" name=""/>
        <dsp:cNvSpPr/>
      </dsp:nvSpPr>
      <dsp:spPr>
        <a:xfrm rot="5400000">
          <a:off x="778048" y="3418738"/>
          <a:ext cx="150334" cy="180401"/>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5400000">
        <a:off x="799095" y="3433771"/>
        <a:ext cx="108241" cy="105234"/>
      </dsp:txXfrm>
    </dsp:sp>
    <dsp:sp modelId="{577A2137-11BF-479A-986D-4ED7F4F3CDD7}">
      <dsp:nvSpPr>
        <dsp:cNvPr id="0" name=""/>
        <dsp:cNvSpPr/>
      </dsp:nvSpPr>
      <dsp:spPr>
        <a:xfrm>
          <a:off x="193139" y="3609162"/>
          <a:ext cx="1320152" cy="400892"/>
        </a:xfrm>
        <a:prstGeom prst="roundRect">
          <a:avLst>
            <a:gd name="adj" fmla="val 10000"/>
          </a:avLst>
        </a:prstGeom>
        <a:solidFill>
          <a:schemeClr val="lt1">
            <a:hueOff val="0"/>
            <a:satOff val="0"/>
            <a:lumOff val="0"/>
            <a:alphaOff val="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FLs under attack</a:t>
          </a:r>
        </a:p>
      </dsp:txBody>
      <dsp:txXfrm>
        <a:off x="204881" y="3620904"/>
        <a:ext cx="1296668" cy="377408"/>
      </dsp:txXfrm>
    </dsp:sp>
    <dsp:sp modelId="{162B4583-6FED-49AA-A73E-9F04AE5FC3D7}">
      <dsp:nvSpPr>
        <dsp:cNvPr id="0" name=""/>
        <dsp:cNvSpPr/>
      </dsp:nvSpPr>
      <dsp:spPr>
        <a:xfrm rot="5400000">
          <a:off x="778048" y="4020077"/>
          <a:ext cx="150334" cy="180401"/>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5400000">
        <a:off x="799095" y="4035110"/>
        <a:ext cx="108241" cy="105234"/>
      </dsp:txXfrm>
    </dsp:sp>
    <dsp:sp modelId="{5C859DAD-F754-408D-934A-6C8F0763DAE9}">
      <dsp:nvSpPr>
        <dsp:cNvPr id="0" name=""/>
        <dsp:cNvSpPr/>
      </dsp:nvSpPr>
      <dsp:spPr>
        <a:xfrm>
          <a:off x="193139" y="4210501"/>
          <a:ext cx="1320152" cy="400892"/>
        </a:xfrm>
        <a:prstGeom prst="roundRect">
          <a:avLst>
            <a:gd name="adj" fmla="val 10000"/>
          </a:avLst>
        </a:prstGeom>
        <a:solidFill>
          <a:schemeClr val="lt1">
            <a:hueOff val="0"/>
            <a:satOff val="0"/>
            <a:lumOff val="0"/>
            <a:alphaOff val="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Our results</a:t>
          </a:r>
        </a:p>
      </dsp:txBody>
      <dsp:txXfrm>
        <a:off x="204881" y="4222243"/>
        <a:ext cx="1296668" cy="37740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6379FE-C220-4205-8390-B3C97FEE8CE3}">
      <dsp:nvSpPr>
        <dsp:cNvPr id="0" name=""/>
        <dsp:cNvSpPr/>
      </dsp:nvSpPr>
      <dsp:spPr>
        <a:xfrm>
          <a:off x="30001" y="563"/>
          <a:ext cx="1309564" cy="461139"/>
        </a:xfrm>
        <a:prstGeom prst="roundRect">
          <a:avLst>
            <a:gd name="adj" fmla="val 10000"/>
          </a:avLst>
        </a:prstGeom>
        <a:solidFill>
          <a:schemeClr val="bg1"/>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Alzheimer’s disease</a:t>
          </a:r>
        </a:p>
      </dsp:txBody>
      <dsp:txXfrm>
        <a:off x="43507" y="14069"/>
        <a:ext cx="1282552" cy="434127"/>
      </dsp:txXfrm>
    </dsp:sp>
    <dsp:sp modelId="{57D69A58-F23D-4437-8355-4AB8EDC9CE6D}">
      <dsp:nvSpPr>
        <dsp:cNvPr id="0" name=""/>
        <dsp:cNvSpPr/>
      </dsp:nvSpPr>
      <dsp:spPr>
        <a:xfrm rot="5400000">
          <a:off x="598320" y="473231"/>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490523"/>
        <a:ext cx="124508" cy="121049"/>
      </dsp:txXfrm>
    </dsp:sp>
    <dsp:sp modelId="{4F4F7845-7A9B-40B1-8F2E-1F7D91C66408}">
      <dsp:nvSpPr>
        <dsp:cNvPr id="0" name=""/>
        <dsp:cNvSpPr/>
      </dsp:nvSpPr>
      <dsp:spPr>
        <a:xfrm>
          <a:off x="30001" y="692272"/>
          <a:ext cx="1309564" cy="461139"/>
        </a:xfrm>
        <a:prstGeom prst="roundRect">
          <a:avLst>
            <a:gd name="adj" fmla="val 10000"/>
          </a:avLst>
        </a:prstGeom>
        <a:solidFill>
          <a:schemeClr val="lt1">
            <a:hueOff val="0"/>
            <a:satOff val="0"/>
            <a:lumOff val="0"/>
            <a:alphaOff val="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Federated Learning</a:t>
          </a:r>
        </a:p>
      </dsp:txBody>
      <dsp:txXfrm>
        <a:off x="43507" y="705778"/>
        <a:ext cx="1282552" cy="434127"/>
      </dsp:txXfrm>
    </dsp:sp>
    <dsp:sp modelId="{3363A0CC-60EB-4E3D-8106-EBD576DA1B16}">
      <dsp:nvSpPr>
        <dsp:cNvPr id="0" name=""/>
        <dsp:cNvSpPr/>
      </dsp:nvSpPr>
      <dsp:spPr>
        <a:xfrm rot="5400000">
          <a:off x="598320" y="1164940"/>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1182232"/>
        <a:ext cx="124508" cy="121049"/>
      </dsp:txXfrm>
    </dsp:sp>
    <dsp:sp modelId="{183649BC-814A-4837-BD2C-A01F84952BA8}">
      <dsp:nvSpPr>
        <dsp:cNvPr id="0" name=""/>
        <dsp:cNvSpPr/>
      </dsp:nvSpPr>
      <dsp:spPr>
        <a:xfrm>
          <a:off x="30001" y="1383981"/>
          <a:ext cx="1309564" cy="461139"/>
        </a:xfrm>
        <a:prstGeom prst="roundRect">
          <a:avLst>
            <a:gd name="adj" fmla="val 10000"/>
          </a:avLst>
        </a:prstGeom>
        <a:solidFill>
          <a:schemeClr val="lt1">
            <a:hueOff val="0"/>
            <a:satOff val="0"/>
            <a:lumOff val="0"/>
            <a:alphaOff val="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Neural Networks</a:t>
          </a:r>
        </a:p>
      </dsp:txBody>
      <dsp:txXfrm>
        <a:off x="43507" y="1397487"/>
        <a:ext cx="1282552" cy="434127"/>
      </dsp:txXfrm>
    </dsp:sp>
    <dsp:sp modelId="{96A77E21-7CDB-4EB1-91FE-B93C20B5B7B0}">
      <dsp:nvSpPr>
        <dsp:cNvPr id="0" name=""/>
        <dsp:cNvSpPr/>
      </dsp:nvSpPr>
      <dsp:spPr>
        <a:xfrm rot="5400000">
          <a:off x="598320" y="1856649"/>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1873941"/>
        <a:ext cx="124508" cy="121049"/>
      </dsp:txXfrm>
    </dsp:sp>
    <dsp:sp modelId="{390AC714-4882-4D38-956C-4BEB45883C75}">
      <dsp:nvSpPr>
        <dsp:cNvPr id="0" name=""/>
        <dsp:cNvSpPr/>
      </dsp:nvSpPr>
      <dsp:spPr>
        <a:xfrm>
          <a:off x="30001" y="2075690"/>
          <a:ext cx="1309564" cy="461139"/>
        </a:xfrm>
        <a:prstGeom prst="roundRect">
          <a:avLst>
            <a:gd name="adj" fmla="val 10000"/>
          </a:avLst>
        </a:prstGeom>
        <a:solidFill>
          <a:schemeClr val="lt1">
            <a:hueOff val="0"/>
            <a:satOff val="0"/>
            <a:lumOff val="0"/>
            <a:alphaOff val="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Vision Transformers</a:t>
          </a:r>
        </a:p>
      </dsp:txBody>
      <dsp:txXfrm>
        <a:off x="43507" y="2089196"/>
        <a:ext cx="1282552" cy="434127"/>
      </dsp:txXfrm>
    </dsp:sp>
    <dsp:sp modelId="{F208BD6B-79D2-4BB2-927E-187AAE405154}">
      <dsp:nvSpPr>
        <dsp:cNvPr id="0" name=""/>
        <dsp:cNvSpPr/>
      </dsp:nvSpPr>
      <dsp:spPr>
        <a:xfrm rot="5400000">
          <a:off x="598320" y="2548358"/>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2565650"/>
        <a:ext cx="124508" cy="121049"/>
      </dsp:txXfrm>
    </dsp:sp>
    <dsp:sp modelId="{8EF10C74-B4AE-4190-80BB-7A6B4AC1D9D4}">
      <dsp:nvSpPr>
        <dsp:cNvPr id="0" name=""/>
        <dsp:cNvSpPr/>
      </dsp:nvSpPr>
      <dsp:spPr>
        <a:xfrm>
          <a:off x="30001" y="2767399"/>
          <a:ext cx="1309564" cy="461139"/>
        </a:xfrm>
        <a:prstGeom prst="roundRect">
          <a:avLst>
            <a:gd name="adj" fmla="val 10000"/>
          </a:avLst>
        </a:prstGeom>
        <a:solidFill>
          <a:srgbClr val="FFFFFF"/>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Robustness in FL</a:t>
          </a:r>
        </a:p>
      </dsp:txBody>
      <dsp:txXfrm>
        <a:off x="43507" y="2780905"/>
        <a:ext cx="1282552" cy="434127"/>
      </dsp:txXfrm>
    </dsp:sp>
    <dsp:sp modelId="{53D423B3-DD31-4BAC-9E2E-5792A23C91DF}">
      <dsp:nvSpPr>
        <dsp:cNvPr id="0" name=""/>
        <dsp:cNvSpPr/>
      </dsp:nvSpPr>
      <dsp:spPr>
        <a:xfrm rot="5400000">
          <a:off x="598320" y="3240067"/>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3257359"/>
        <a:ext cx="124508" cy="121049"/>
      </dsp:txXfrm>
    </dsp:sp>
    <dsp:sp modelId="{3B3DEBA9-9621-41BB-A74D-6B4B9F324479}">
      <dsp:nvSpPr>
        <dsp:cNvPr id="0" name=""/>
        <dsp:cNvSpPr/>
      </dsp:nvSpPr>
      <dsp:spPr>
        <a:xfrm>
          <a:off x="30001" y="3459109"/>
          <a:ext cx="1309564" cy="461139"/>
        </a:xfrm>
        <a:prstGeom prst="roundRect">
          <a:avLst>
            <a:gd name="adj" fmla="val 10000"/>
          </a:avLst>
        </a:prstGeom>
        <a:solidFill>
          <a:srgbClr val="DAF5FA"/>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Different Robustness Approaches</a:t>
          </a:r>
        </a:p>
      </dsp:txBody>
      <dsp:txXfrm>
        <a:off x="43507" y="3472615"/>
        <a:ext cx="1282552" cy="434127"/>
      </dsp:txXfrm>
    </dsp:sp>
    <dsp:sp modelId="{703967FD-7EC4-427E-8831-36D4E7593911}">
      <dsp:nvSpPr>
        <dsp:cNvPr id="0" name=""/>
        <dsp:cNvSpPr/>
      </dsp:nvSpPr>
      <dsp:spPr>
        <a:xfrm rot="5400000">
          <a:off x="598320" y="3931777"/>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3949069"/>
        <a:ext cx="124508" cy="121049"/>
      </dsp:txXfrm>
    </dsp:sp>
    <dsp:sp modelId="{5C859DAD-F754-408D-934A-6C8F0763DAE9}">
      <dsp:nvSpPr>
        <dsp:cNvPr id="0" name=""/>
        <dsp:cNvSpPr/>
      </dsp:nvSpPr>
      <dsp:spPr>
        <a:xfrm>
          <a:off x="30001" y="4150818"/>
          <a:ext cx="1309564" cy="461139"/>
        </a:xfrm>
        <a:prstGeom prst="roundRect">
          <a:avLst>
            <a:gd name="adj" fmla="val 10000"/>
          </a:avLst>
        </a:prstGeom>
        <a:solidFill>
          <a:schemeClr val="lt1">
            <a:hueOff val="0"/>
            <a:satOff val="0"/>
            <a:lumOff val="0"/>
            <a:alphaOff val="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Our results</a:t>
          </a:r>
        </a:p>
      </dsp:txBody>
      <dsp:txXfrm>
        <a:off x="43507" y="4164324"/>
        <a:ext cx="1282552" cy="434127"/>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6379FE-C220-4205-8390-B3C97FEE8CE3}">
      <dsp:nvSpPr>
        <dsp:cNvPr id="0" name=""/>
        <dsp:cNvSpPr/>
      </dsp:nvSpPr>
      <dsp:spPr>
        <a:xfrm>
          <a:off x="30001" y="563"/>
          <a:ext cx="1309564" cy="461139"/>
        </a:xfrm>
        <a:prstGeom prst="roundRect">
          <a:avLst>
            <a:gd name="adj" fmla="val 10000"/>
          </a:avLst>
        </a:prstGeom>
        <a:solidFill>
          <a:schemeClr val="bg1"/>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Alzheimer’s disease</a:t>
          </a:r>
        </a:p>
      </dsp:txBody>
      <dsp:txXfrm>
        <a:off x="43507" y="14069"/>
        <a:ext cx="1282552" cy="434127"/>
      </dsp:txXfrm>
    </dsp:sp>
    <dsp:sp modelId="{57D69A58-F23D-4437-8355-4AB8EDC9CE6D}">
      <dsp:nvSpPr>
        <dsp:cNvPr id="0" name=""/>
        <dsp:cNvSpPr/>
      </dsp:nvSpPr>
      <dsp:spPr>
        <a:xfrm rot="5400000">
          <a:off x="598320" y="473231"/>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490523"/>
        <a:ext cx="124508" cy="121049"/>
      </dsp:txXfrm>
    </dsp:sp>
    <dsp:sp modelId="{4F4F7845-7A9B-40B1-8F2E-1F7D91C66408}">
      <dsp:nvSpPr>
        <dsp:cNvPr id="0" name=""/>
        <dsp:cNvSpPr/>
      </dsp:nvSpPr>
      <dsp:spPr>
        <a:xfrm>
          <a:off x="30001" y="692272"/>
          <a:ext cx="1309564" cy="461139"/>
        </a:xfrm>
        <a:prstGeom prst="roundRect">
          <a:avLst>
            <a:gd name="adj" fmla="val 10000"/>
          </a:avLst>
        </a:prstGeom>
        <a:solidFill>
          <a:schemeClr val="lt1">
            <a:hueOff val="0"/>
            <a:satOff val="0"/>
            <a:lumOff val="0"/>
            <a:alphaOff val="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Federated Learning</a:t>
          </a:r>
        </a:p>
      </dsp:txBody>
      <dsp:txXfrm>
        <a:off x="43507" y="705778"/>
        <a:ext cx="1282552" cy="434127"/>
      </dsp:txXfrm>
    </dsp:sp>
    <dsp:sp modelId="{3363A0CC-60EB-4E3D-8106-EBD576DA1B16}">
      <dsp:nvSpPr>
        <dsp:cNvPr id="0" name=""/>
        <dsp:cNvSpPr/>
      </dsp:nvSpPr>
      <dsp:spPr>
        <a:xfrm rot="5400000">
          <a:off x="598320" y="1164940"/>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1182232"/>
        <a:ext cx="124508" cy="121049"/>
      </dsp:txXfrm>
    </dsp:sp>
    <dsp:sp modelId="{183649BC-814A-4837-BD2C-A01F84952BA8}">
      <dsp:nvSpPr>
        <dsp:cNvPr id="0" name=""/>
        <dsp:cNvSpPr/>
      </dsp:nvSpPr>
      <dsp:spPr>
        <a:xfrm>
          <a:off x="30001" y="1383981"/>
          <a:ext cx="1309564" cy="461139"/>
        </a:xfrm>
        <a:prstGeom prst="roundRect">
          <a:avLst>
            <a:gd name="adj" fmla="val 10000"/>
          </a:avLst>
        </a:prstGeom>
        <a:solidFill>
          <a:schemeClr val="lt1">
            <a:hueOff val="0"/>
            <a:satOff val="0"/>
            <a:lumOff val="0"/>
            <a:alphaOff val="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Neural Networks</a:t>
          </a:r>
        </a:p>
      </dsp:txBody>
      <dsp:txXfrm>
        <a:off x="43507" y="1397487"/>
        <a:ext cx="1282552" cy="434127"/>
      </dsp:txXfrm>
    </dsp:sp>
    <dsp:sp modelId="{96A77E21-7CDB-4EB1-91FE-B93C20B5B7B0}">
      <dsp:nvSpPr>
        <dsp:cNvPr id="0" name=""/>
        <dsp:cNvSpPr/>
      </dsp:nvSpPr>
      <dsp:spPr>
        <a:xfrm rot="5400000">
          <a:off x="598320" y="1856649"/>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1873941"/>
        <a:ext cx="124508" cy="121049"/>
      </dsp:txXfrm>
    </dsp:sp>
    <dsp:sp modelId="{390AC714-4882-4D38-956C-4BEB45883C75}">
      <dsp:nvSpPr>
        <dsp:cNvPr id="0" name=""/>
        <dsp:cNvSpPr/>
      </dsp:nvSpPr>
      <dsp:spPr>
        <a:xfrm>
          <a:off x="30001" y="2075690"/>
          <a:ext cx="1309564" cy="461139"/>
        </a:xfrm>
        <a:prstGeom prst="roundRect">
          <a:avLst>
            <a:gd name="adj" fmla="val 10000"/>
          </a:avLst>
        </a:prstGeom>
        <a:solidFill>
          <a:schemeClr val="lt1">
            <a:hueOff val="0"/>
            <a:satOff val="0"/>
            <a:lumOff val="0"/>
            <a:alphaOff val="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Vision Transformers</a:t>
          </a:r>
        </a:p>
      </dsp:txBody>
      <dsp:txXfrm>
        <a:off x="43507" y="2089196"/>
        <a:ext cx="1282552" cy="434127"/>
      </dsp:txXfrm>
    </dsp:sp>
    <dsp:sp modelId="{F208BD6B-79D2-4BB2-927E-187AAE405154}">
      <dsp:nvSpPr>
        <dsp:cNvPr id="0" name=""/>
        <dsp:cNvSpPr/>
      </dsp:nvSpPr>
      <dsp:spPr>
        <a:xfrm rot="5400000">
          <a:off x="598320" y="2548358"/>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2565650"/>
        <a:ext cx="124508" cy="121049"/>
      </dsp:txXfrm>
    </dsp:sp>
    <dsp:sp modelId="{8EF10C74-B4AE-4190-80BB-7A6B4AC1D9D4}">
      <dsp:nvSpPr>
        <dsp:cNvPr id="0" name=""/>
        <dsp:cNvSpPr/>
      </dsp:nvSpPr>
      <dsp:spPr>
        <a:xfrm>
          <a:off x="30001" y="2767399"/>
          <a:ext cx="1309564" cy="461139"/>
        </a:xfrm>
        <a:prstGeom prst="roundRect">
          <a:avLst>
            <a:gd name="adj" fmla="val 10000"/>
          </a:avLst>
        </a:prstGeom>
        <a:solidFill>
          <a:srgbClr val="FFFFFF"/>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Robustness in FL</a:t>
          </a:r>
        </a:p>
      </dsp:txBody>
      <dsp:txXfrm>
        <a:off x="43507" y="2780905"/>
        <a:ext cx="1282552" cy="434127"/>
      </dsp:txXfrm>
    </dsp:sp>
    <dsp:sp modelId="{53D423B3-DD31-4BAC-9E2E-5792A23C91DF}">
      <dsp:nvSpPr>
        <dsp:cNvPr id="0" name=""/>
        <dsp:cNvSpPr/>
      </dsp:nvSpPr>
      <dsp:spPr>
        <a:xfrm rot="5400000">
          <a:off x="598320" y="3240067"/>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3257359"/>
        <a:ext cx="124508" cy="121049"/>
      </dsp:txXfrm>
    </dsp:sp>
    <dsp:sp modelId="{3B3DEBA9-9621-41BB-A74D-6B4B9F324479}">
      <dsp:nvSpPr>
        <dsp:cNvPr id="0" name=""/>
        <dsp:cNvSpPr/>
      </dsp:nvSpPr>
      <dsp:spPr>
        <a:xfrm>
          <a:off x="30001" y="3459109"/>
          <a:ext cx="1309564" cy="461139"/>
        </a:xfrm>
        <a:prstGeom prst="roundRect">
          <a:avLst>
            <a:gd name="adj" fmla="val 10000"/>
          </a:avLst>
        </a:prstGeom>
        <a:solidFill>
          <a:srgbClr val="DAF5FA"/>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Different Robustness Approaches</a:t>
          </a:r>
        </a:p>
      </dsp:txBody>
      <dsp:txXfrm>
        <a:off x="43507" y="3472615"/>
        <a:ext cx="1282552" cy="434127"/>
      </dsp:txXfrm>
    </dsp:sp>
    <dsp:sp modelId="{703967FD-7EC4-427E-8831-36D4E7593911}">
      <dsp:nvSpPr>
        <dsp:cNvPr id="0" name=""/>
        <dsp:cNvSpPr/>
      </dsp:nvSpPr>
      <dsp:spPr>
        <a:xfrm rot="5400000">
          <a:off x="598320" y="3931777"/>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3949069"/>
        <a:ext cx="124508" cy="121049"/>
      </dsp:txXfrm>
    </dsp:sp>
    <dsp:sp modelId="{5C859DAD-F754-408D-934A-6C8F0763DAE9}">
      <dsp:nvSpPr>
        <dsp:cNvPr id="0" name=""/>
        <dsp:cNvSpPr/>
      </dsp:nvSpPr>
      <dsp:spPr>
        <a:xfrm>
          <a:off x="30001" y="4150818"/>
          <a:ext cx="1309564" cy="461139"/>
        </a:xfrm>
        <a:prstGeom prst="roundRect">
          <a:avLst>
            <a:gd name="adj" fmla="val 10000"/>
          </a:avLst>
        </a:prstGeom>
        <a:solidFill>
          <a:schemeClr val="lt1">
            <a:hueOff val="0"/>
            <a:satOff val="0"/>
            <a:lumOff val="0"/>
            <a:alphaOff val="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Our results</a:t>
          </a:r>
        </a:p>
      </dsp:txBody>
      <dsp:txXfrm>
        <a:off x="43507" y="4164324"/>
        <a:ext cx="1282552" cy="434127"/>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6379FE-C220-4205-8390-B3C97FEE8CE3}">
      <dsp:nvSpPr>
        <dsp:cNvPr id="0" name=""/>
        <dsp:cNvSpPr/>
      </dsp:nvSpPr>
      <dsp:spPr>
        <a:xfrm>
          <a:off x="30001" y="563"/>
          <a:ext cx="1309564" cy="461139"/>
        </a:xfrm>
        <a:prstGeom prst="roundRect">
          <a:avLst>
            <a:gd name="adj" fmla="val 10000"/>
          </a:avLst>
        </a:prstGeom>
        <a:solidFill>
          <a:schemeClr val="bg1"/>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Alzheimer’s disease</a:t>
          </a:r>
        </a:p>
      </dsp:txBody>
      <dsp:txXfrm>
        <a:off x="43507" y="14069"/>
        <a:ext cx="1282552" cy="434127"/>
      </dsp:txXfrm>
    </dsp:sp>
    <dsp:sp modelId="{57D69A58-F23D-4437-8355-4AB8EDC9CE6D}">
      <dsp:nvSpPr>
        <dsp:cNvPr id="0" name=""/>
        <dsp:cNvSpPr/>
      </dsp:nvSpPr>
      <dsp:spPr>
        <a:xfrm rot="5400000">
          <a:off x="598320" y="473231"/>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490523"/>
        <a:ext cx="124508" cy="121049"/>
      </dsp:txXfrm>
    </dsp:sp>
    <dsp:sp modelId="{4F4F7845-7A9B-40B1-8F2E-1F7D91C66408}">
      <dsp:nvSpPr>
        <dsp:cNvPr id="0" name=""/>
        <dsp:cNvSpPr/>
      </dsp:nvSpPr>
      <dsp:spPr>
        <a:xfrm>
          <a:off x="30001" y="692272"/>
          <a:ext cx="1309564" cy="461139"/>
        </a:xfrm>
        <a:prstGeom prst="roundRect">
          <a:avLst>
            <a:gd name="adj" fmla="val 10000"/>
          </a:avLst>
        </a:prstGeom>
        <a:solidFill>
          <a:schemeClr val="lt1">
            <a:hueOff val="0"/>
            <a:satOff val="0"/>
            <a:lumOff val="0"/>
            <a:alphaOff val="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Federated Learning</a:t>
          </a:r>
        </a:p>
      </dsp:txBody>
      <dsp:txXfrm>
        <a:off x="43507" y="705778"/>
        <a:ext cx="1282552" cy="434127"/>
      </dsp:txXfrm>
    </dsp:sp>
    <dsp:sp modelId="{3363A0CC-60EB-4E3D-8106-EBD576DA1B16}">
      <dsp:nvSpPr>
        <dsp:cNvPr id="0" name=""/>
        <dsp:cNvSpPr/>
      </dsp:nvSpPr>
      <dsp:spPr>
        <a:xfrm rot="5400000">
          <a:off x="598320" y="1164940"/>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1182232"/>
        <a:ext cx="124508" cy="121049"/>
      </dsp:txXfrm>
    </dsp:sp>
    <dsp:sp modelId="{183649BC-814A-4837-BD2C-A01F84952BA8}">
      <dsp:nvSpPr>
        <dsp:cNvPr id="0" name=""/>
        <dsp:cNvSpPr/>
      </dsp:nvSpPr>
      <dsp:spPr>
        <a:xfrm>
          <a:off x="30001" y="1383981"/>
          <a:ext cx="1309564" cy="461139"/>
        </a:xfrm>
        <a:prstGeom prst="roundRect">
          <a:avLst>
            <a:gd name="adj" fmla="val 10000"/>
          </a:avLst>
        </a:prstGeom>
        <a:solidFill>
          <a:schemeClr val="lt1">
            <a:hueOff val="0"/>
            <a:satOff val="0"/>
            <a:lumOff val="0"/>
            <a:alphaOff val="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Neural Networks</a:t>
          </a:r>
        </a:p>
      </dsp:txBody>
      <dsp:txXfrm>
        <a:off x="43507" y="1397487"/>
        <a:ext cx="1282552" cy="434127"/>
      </dsp:txXfrm>
    </dsp:sp>
    <dsp:sp modelId="{96A77E21-7CDB-4EB1-91FE-B93C20B5B7B0}">
      <dsp:nvSpPr>
        <dsp:cNvPr id="0" name=""/>
        <dsp:cNvSpPr/>
      </dsp:nvSpPr>
      <dsp:spPr>
        <a:xfrm rot="5400000">
          <a:off x="598320" y="1856649"/>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1873941"/>
        <a:ext cx="124508" cy="121049"/>
      </dsp:txXfrm>
    </dsp:sp>
    <dsp:sp modelId="{390AC714-4882-4D38-956C-4BEB45883C75}">
      <dsp:nvSpPr>
        <dsp:cNvPr id="0" name=""/>
        <dsp:cNvSpPr/>
      </dsp:nvSpPr>
      <dsp:spPr>
        <a:xfrm>
          <a:off x="30001" y="2075690"/>
          <a:ext cx="1309564" cy="461139"/>
        </a:xfrm>
        <a:prstGeom prst="roundRect">
          <a:avLst>
            <a:gd name="adj" fmla="val 10000"/>
          </a:avLst>
        </a:prstGeom>
        <a:solidFill>
          <a:schemeClr val="lt1">
            <a:hueOff val="0"/>
            <a:satOff val="0"/>
            <a:lumOff val="0"/>
            <a:alphaOff val="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Vision Transformers</a:t>
          </a:r>
        </a:p>
      </dsp:txBody>
      <dsp:txXfrm>
        <a:off x="43507" y="2089196"/>
        <a:ext cx="1282552" cy="434127"/>
      </dsp:txXfrm>
    </dsp:sp>
    <dsp:sp modelId="{F208BD6B-79D2-4BB2-927E-187AAE405154}">
      <dsp:nvSpPr>
        <dsp:cNvPr id="0" name=""/>
        <dsp:cNvSpPr/>
      </dsp:nvSpPr>
      <dsp:spPr>
        <a:xfrm rot="5400000">
          <a:off x="598320" y="2548358"/>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2565650"/>
        <a:ext cx="124508" cy="121049"/>
      </dsp:txXfrm>
    </dsp:sp>
    <dsp:sp modelId="{8EF10C74-B4AE-4190-80BB-7A6B4AC1D9D4}">
      <dsp:nvSpPr>
        <dsp:cNvPr id="0" name=""/>
        <dsp:cNvSpPr/>
      </dsp:nvSpPr>
      <dsp:spPr>
        <a:xfrm>
          <a:off x="30001" y="2767399"/>
          <a:ext cx="1309564" cy="461139"/>
        </a:xfrm>
        <a:prstGeom prst="roundRect">
          <a:avLst>
            <a:gd name="adj" fmla="val 10000"/>
          </a:avLst>
        </a:prstGeom>
        <a:solidFill>
          <a:srgbClr val="FFFFFF"/>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Robustness in FL</a:t>
          </a:r>
        </a:p>
      </dsp:txBody>
      <dsp:txXfrm>
        <a:off x="43507" y="2780905"/>
        <a:ext cx="1282552" cy="434127"/>
      </dsp:txXfrm>
    </dsp:sp>
    <dsp:sp modelId="{53D423B3-DD31-4BAC-9E2E-5792A23C91DF}">
      <dsp:nvSpPr>
        <dsp:cNvPr id="0" name=""/>
        <dsp:cNvSpPr/>
      </dsp:nvSpPr>
      <dsp:spPr>
        <a:xfrm rot="5400000">
          <a:off x="598320" y="3240067"/>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3257359"/>
        <a:ext cx="124508" cy="121049"/>
      </dsp:txXfrm>
    </dsp:sp>
    <dsp:sp modelId="{3B3DEBA9-9621-41BB-A74D-6B4B9F324479}">
      <dsp:nvSpPr>
        <dsp:cNvPr id="0" name=""/>
        <dsp:cNvSpPr/>
      </dsp:nvSpPr>
      <dsp:spPr>
        <a:xfrm>
          <a:off x="30001" y="3459109"/>
          <a:ext cx="1309564" cy="461139"/>
        </a:xfrm>
        <a:prstGeom prst="roundRect">
          <a:avLst>
            <a:gd name="adj" fmla="val 10000"/>
          </a:avLst>
        </a:prstGeom>
        <a:solidFill>
          <a:srgbClr val="DAF5FA"/>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Different Robustness Approaches</a:t>
          </a:r>
        </a:p>
      </dsp:txBody>
      <dsp:txXfrm>
        <a:off x="43507" y="3472615"/>
        <a:ext cx="1282552" cy="434127"/>
      </dsp:txXfrm>
    </dsp:sp>
    <dsp:sp modelId="{703967FD-7EC4-427E-8831-36D4E7593911}">
      <dsp:nvSpPr>
        <dsp:cNvPr id="0" name=""/>
        <dsp:cNvSpPr/>
      </dsp:nvSpPr>
      <dsp:spPr>
        <a:xfrm rot="5400000">
          <a:off x="598320" y="3931777"/>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3949069"/>
        <a:ext cx="124508" cy="121049"/>
      </dsp:txXfrm>
    </dsp:sp>
    <dsp:sp modelId="{5C859DAD-F754-408D-934A-6C8F0763DAE9}">
      <dsp:nvSpPr>
        <dsp:cNvPr id="0" name=""/>
        <dsp:cNvSpPr/>
      </dsp:nvSpPr>
      <dsp:spPr>
        <a:xfrm>
          <a:off x="30001" y="4150818"/>
          <a:ext cx="1309564" cy="461139"/>
        </a:xfrm>
        <a:prstGeom prst="roundRect">
          <a:avLst>
            <a:gd name="adj" fmla="val 10000"/>
          </a:avLst>
        </a:prstGeom>
        <a:solidFill>
          <a:schemeClr val="lt1">
            <a:hueOff val="0"/>
            <a:satOff val="0"/>
            <a:lumOff val="0"/>
            <a:alphaOff val="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Our results</a:t>
          </a:r>
        </a:p>
      </dsp:txBody>
      <dsp:txXfrm>
        <a:off x="43507" y="4164324"/>
        <a:ext cx="1282552" cy="434127"/>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6379FE-C220-4205-8390-B3C97FEE8CE3}">
      <dsp:nvSpPr>
        <dsp:cNvPr id="0" name=""/>
        <dsp:cNvSpPr/>
      </dsp:nvSpPr>
      <dsp:spPr>
        <a:xfrm>
          <a:off x="30001" y="563"/>
          <a:ext cx="1309564" cy="461139"/>
        </a:xfrm>
        <a:prstGeom prst="roundRect">
          <a:avLst>
            <a:gd name="adj" fmla="val 10000"/>
          </a:avLst>
        </a:prstGeom>
        <a:solidFill>
          <a:schemeClr val="bg1"/>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Alzheimer’s disease</a:t>
          </a:r>
        </a:p>
      </dsp:txBody>
      <dsp:txXfrm>
        <a:off x="43507" y="14069"/>
        <a:ext cx="1282552" cy="434127"/>
      </dsp:txXfrm>
    </dsp:sp>
    <dsp:sp modelId="{57D69A58-F23D-4437-8355-4AB8EDC9CE6D}">
      <dsp:nvSpPr>
        <dsp:cNvPr id="0" name=""/>
        <dsp:cNvSpPr/>
      </dsp:nvSpPr>
      <dsp:spPr>
        <a:xfrm rot="5400000">
          <a:off x="598320" y="473231"/>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490523"/>
        <a:ext cx="124508" cy="121049"/>
      </dsp:txXfrm>
    </dsp:sp>
    <dsp:sp modelId="{4F4F7845-7A9B-40B1-8F2E-1F7D91C66408}">
      <dsp:nvSpPr>
        <dsp:cNvPr id="0" name=""/>
        <dsp:cNvSpPr/>
      </dsp:nvSpPr>
      <dsp:spPr>
        <a:xfrm>
          <a:off x="30001" y="692272"/>
          <a:ext cx="1309564" cy="461139"/>
        </a:xfrm>
        <a:prstGeom prst="roundRect">
          <a:avLst>
            <a:gd name="adj" fmla="val 10000"/>
          </a:avLst>
        </a:prstGeom>
        <a:solidFill>
          <a:schemeClr val="lt1">
            <a:hueOff val="0"/>
            <a:satOff val="0"/>
            <a:lumOff val="0"/>
            <a:alphaOff val="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Federated Learning</a:t>
          </a:r>
        </a:p>
      </dsp:txBody>
      <dsp:txXfrm>
        <a:off x="43507" y="705778"/>
        <a:ext cx="1282552" cy="434127"/>
      </dsp:txXfrm>
    </dsp:sp>
    <dsp:sp modelId="{3363A0CC-60EB-4E3D-8106-EBD576DA1B16}">
      <dsp:nvSpPr>
        <dsp:cNvPr id="0" name=""/>
        <dsp:cNvSpPr/>
      </dsp:nvSpPr>
      <dsp:spPr>
        <a:xfrm rot="5400000">
          <a:off x="598320" y="1164940"/>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1182232"/>
        <a:ext cx="124508" cy="121049"/>
      </dsp:txXfrm>
    </dsp:sp>
    <dsp:sp modelId="{183649BC-814A-4837-BD2C-A01F84952BA8}">
      <dsp:nvSpPr>
        <dsp:cNvPr id="0" name=""/>
        <dsp:cNvSpPr/>
      </dsp:nvSpPr>
      <dsp:spPr>
        <a:xfrm>
          <a:off x="30001" y="1383981"/>
          <a:ext cx="1309564" cy="461139"/>
        </a:xfrm>
        <a:prstGeom prst="roundRect">
          <a:avLst>
            <a:gd name="adj" fmla="val 10000"/>
          </a:avLst>
        </a:prstGeom>
        <a:solidFill>
          <a:schemeClr val="lt1">
            <a:hueOff val="0"/>
            <a:satOff val="0"/>
            <a:lumOff val="0"/>
            <a:alphaOff val="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Neural Networks</a:t>
          </a:r>
        </a:p>
      </dsp:txBody>
      <dsp:txXfrm>
        <a:off x="43507" y="1397487"/>
        <a:ext cx="1282552" cy="434127"/>
      </dsp:txXfrm>
    </dsp:sp>
    <dsp:sp modelId="{96A77E21-7CDB-4EB1-91FE-B93C20B5B7B0}">
      <dsp:nvSpPr>
        <dsp:cNvPr id="0" name=""/>
        <dsp:cNvSpPr/>
      </dsp:nvSpPr>
      <dsp:spPr>
        <a:xfrm rot="5400000">
          <a:off x="598320" y="1856649"/>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1873941"/>
        <a:ext cx="124508" cy="121049"/>
      </dsp:txXfrm>
    </dsp:sp>
    <dsp:sp modelId="{390AC714-4882-4D38-956C-4BEB45883C75}">
      <dsp:nvSpPr>
        <dsp:cNvPr id="0" name=""/>
        <dsp:cNvSpPr/>
      </dsp:nvSpPr>
      <dsp:spPr>
        <a:xfrm>
          <a:off x="30001" y="2075690"/>
          <a:ext cx="1309564" cy="461139"/>
        </a:xfrm>
        <a:prstGeom prst="roundRect">
          <a:avLst>
            <a:gd name="adj" fmla="val 10000"/>
          </a:avLst>
        </a:prstGeom>
        <a:solidFill>
          <a:schemeClr val="lt1">
            <a:hueOff val="0"/>
            <a:satOff val="0"/>
            <a:lumOff val="0"/>
            <a:alphaOff val="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Vision Transformers</a:t>
          </a:r>
        </a:p>
      </dsp:txBody>
      <dsp:txXfrm>
        <a:off x="43507" y="2089196"/>
        <a:ext cx="1282552" cy="434127"/>
      </dsp:txXfrm>
    </dsp:sp>
    <dsp:sp modelId="{F208BD6B-79D2-4BB2-927E-187AAE405154}">
      <dsp:nvSpPr>
        <dsp:cNvPr id="0" name=""/>
        <dsp:cNvSpPr/>
      </dsp:nvSpPr>
      <dsp:spPr>
        <a:xfrm rot="5400000">
          <a:off x="598320" y="2548358"/>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2565650"/>
        <a:ext cx="124508" cy="121049"/>
      </dsp:txXfrm>
    </dsp:sp>
    <dsp:sp modelId="{8EF10C74-B4AE-4190-80BB-7A6B4AC1D9D4}">
      <dsp:nvSpPr>
        <dsp:cNvPr id="0" name=""/>
        <dsp:cNvSpPr/>
      </dsp:nvSpPr>
      <dsp:spPr>
        <a:xfrm>
          <a:off x="30001" y="2767399"/>
          <a:ext cx="1309564" cy="461139"/>
        </a:xfrm>
        <a:prstGeom prst="roundRect">
          <a:avLst>
            <a:gd name="adj" fmla="val 10000"/>
          </a:avLst>
        </a:prstGeom>
        <a:solidFill>
          <a:srgbClr val="FFFFFF"/>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Robustness in FL</a:t>
          </a:r>
        </a:p>
      </dsp:txBody>
      <dsp:txXfrm>
        <a:off x="43507" y="2780905"/>
        <a:ext cx="1282552" cy="434127"/>
      </dsp:txXfrm>
    </dsp:sp>
    <dsp:sp modelId="{53D423B3-DD31-4BAC-9E2E-5792A23C91DF}">
      <dsp:nvSpPr>
        <dsp:cNvPr id="0" name=""/>
        <dsp:cNvSpPr/>
      </dsp:nvSpPr>
      <dsp:spPr>
        <a:xfrm rot="5400000">
          <a:off x="598320" y="3240067"/>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3257359"/>
        <a:ext cx="124508" cy="121049"/>
      </dsp:txXfrm>
    </dsp:sp>
    <dsp:sp modelId="{3B3DEBA9-9621-41BB-A74D-6B4B9F324479}">
      <dsp:nvSpPr>
        <dsp:cNvPr id="0" name=""/>
        <dsp:cNvSpPr/>
      </dsp:nvSpPr>
      <dsp:spPr>
        <a:xfrm>
          <a:off x="30001" y="3459109"/>
          <a:ext cx="1309564" cy="461139"/>
        </a:xfrm>
        <a:prstGeom prst="roundRect">
          <a:avLst>
            <a:gd name="adj" fmla="val 10000"/>
          </a:avLst>
        </a:prstGeom>
        <a:solidFill>
          <a:srgbClr val="FFFFFF"/>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Different Robustness Approaches</a:t>
          </a:r>
        </a:p>
      </dsp:txBody>
      <dsp:txXfrm>
        <a:off x="43507" y="3472615"/>
        <a:ext cx="1282552" cy="434127"/>
      </dsp:txXfrm>
    </dsp:sp>
    <dsp:sp modelId="{703967FD-7EC4-427E-8831-36D4E7593911}">
      <dsp:nvSpPr>
        <dsp:cNvPr id="0" name=""/>
        <dsp:cNvSpPr/>
      </dsp:nvSpPr>
      <dsp:spPr>
        <a:xfrm rot="5400000">
          <a:off x="598320" y="3931777"/>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3949069"/>
        <a:ext cx="124508" cy="121049"/>
      </dsp:txXfrm>
    </dsp:sp>
    <dsp:sp modelId="{5C859DAD-F754-408D-934A-6C8F0763DAE9}">
      <dsp:nvSpPr>
        <dsp:cNvPr id="0" name=""/>
        <dsp:cNvSpPr/>
      </dsp:nvSpPr>
      <dsp:spPr>
        <a:xfrm>
          <a:off x="30001" y="4150818"/>
          <a:ext cx="1309564" cy="461139"/>
        </a:xfrm>
        <a:prstGeom prst="roundRect">
          <a:avLst>
            <a:gd name="adj" fmla="val 10000"/>
          </a:avLst>
        </a:prstGeom>
        <a:solidFill>
          <a:srgbClr val="DAF5FA"/>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Our results</a:t>
          </a:r>
        </a:p>
      </dsp:txBody>
      <dsp:txXfrm>
        <a:off x="43507" y="4164324"/>
        <a:ext cx="1282552" cy="434127"/>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6379FE-C220-4205-8390-B3C97FEE8CE3}">
      <dsp:nvSpPr>
        <dsp:cNvPr id="0" name=""/>
        <dsp:cNvSpPr/>
      </dsp:nvSpPr>
      <dsp:spPr>
        <a:xfrm>
          <a:off x="30001" y="563"/>
          <a:ext cx="1309564" cy="461139"/>
        </a:xfrm>
        <a:prstGeom prst="roundRect">
          <a:avLst>
            <a:gd name="adj" fmla="val 10000"/>
          </a:avLst>
        </a:prstGeom>
        <a:solidFill>
          <a:schemeClr val="bg1"/>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Alzheimer’s disease</a:t>
          </a:r>
        </a:p>
      </dsp:txBody>
      <dsp:txXfrm>
        <a:off x="43507" y="14069"/>
        <a:ext cx="1282552" cy="434127"/>
      </dsp:txXfrm>
    </dsp:sp>
    <dsp:sp modelId="{57D69A58-F23D-4437-8355-4AB8EDC9CE6D}">
      <dsp:nvSpPr>
        <dsp:cNvPr id="0" name=""/>
        <dsp:cNvSpPr/>
      </dsp:nvSpPr>
      <dsp:spPr>
        <a:xfrm rot="5400000">
          <a:off x="598320" y="473231"/>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490523"/>
        <a:ext cx="124508" cy="121049"/>
      </dsp:txXfrm>
    </dsp:sp>
    <dsp:sp modelId="{4F4F7845-7A9B-40B1-8F2E-1F7D91C66408}">
      <dsp:nvSpPr>
        <dsp:cNvPr id="0" name=""/>
        <dsp:cNvSpPr/>
      </dsp:nvSpPr>
      <dsp:spPr>
        <a:xfrm>
          <a:off x="30001" y="692272"/>
          <a:ext cx="1309564" cy="461139"/>
        </a:xfrm>
        <a:prstGeom prst="roundRect">
          <a:avLst>
            <a:gd name="adj" fmla="val 10000"/>
          </a:avLst>
        </a:prstGeom>
        <a:solidFill>
          <a:schemeClr val="lt1">
            <a:hueOff val="0"/>
            <a:satOff val="0"/>
            <a:lumOff val="0"/>
            <a:alphaOff val="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Federated Learning</a:t>
          </a:r>
        </a:p>
      </dsp:txBody>
      <dsp:txXfrm>
        <a:off x="43507" y="705778"/>
        <a:ext cx="1282552" cy="434127"/>
      </dsp:txXfrm>
    </dsp:sp>
    <dsp:sp modelId="{3363A0CC-60EB-4E3D-8106-EBD576DA1B16}">
      <dsp:nvSpPr>
        <dsp:cNvPr id="0" name=""/>
        <dsp:cNvSpPr/>
      </dsp:nvSpPr>
      <dsp:spPr>
        <a:xfrm rot="5400000">
          <a:off x="598320" y="1164940"/>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1182232"/>
        <a:ext cx="124508" cy="121049"/>
      </dsp:txXfrm>
    </dsp:sp>
    <dsp:sp modelId="{183649BC-814A-4837-BD2C-A01F84952BA8}">
      <dsp:nvSpPr>
        <dsp:cNvPr id="0" name=""/>
        <dsp:cNvSpPr/>
      </dsp:nvSpPr>
      <dsp:spPr>
        <a:xfrm>
          <a:off x="30001" y="1383981"/>
          <a:ext cx="1309564" cy="461139"/>
        </a:xfrm>
        <a:prstGeom prst="roundRect">
          <a:avLst>
            <a:gd name="adj" fmla="val 10000"/>
          </a:avLst>
        </a:prstGeom>
        <a:solidFill>
          <a:schemeClr val="lt1">
            <a:hueOff val="0"/>
            <a:satOff val="0"/>
            <a:lumOff val="0"/>
            <a:alphaOff val="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Neural Networks</a:t>
          </a:r>
        </a:p>
      </dsp:txBody>
      <dsp:txXfrm>
        <a:off x="43507" y="1397487"/>
        <a:ext cx="1282552" cy="434127"/>
      </dsp:txXfrm>
    </dsp:sp>
    <dsp:sp modelId="{96A77E21-7CDB-4EB1-91FE-B93C20B5B7B0}">
      <dsp:nvSpPr>
        <dsp:cNvPr id="0" name=""/>
        <dsp:cNvSpPr/>
      </dsp:nvSpPr>
      <dsp:spPr>
        <a:xfrm rot="5400000">
          <a:off x="598320" y="1856649"/>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1873941"/>
        <a:ext cx="124508" cy="121049"/>
      </dsp:txXfrm>
    </dsp:sp>
    <dsp:sp modelId="{390AC714-4882-4D38-956C-4BEB45883C75}">
      <dsp:nvSpPr>
        <dsp:cNvPr id="0" name=""/>
        <dsp:cNvSpPr/>
      </dsp:nvSpPr>
      <dsp:spPr>
        <a:xfrm>
          <a:off x="30001" y="2075690"/>
          <a:ext cx="1309564" cy="461139"/>
        </a:xfrm>
        <a:prstGeom prst="roundRect">
          <a:avLst>
            <a:gd name="adj" fmla="val 10000"/>
          </a:avLst>
        </a:prstGeom>
        <a:solidFill>
          <a:schemeClr val="lt1">
            <a:hueOff val="0"/>
            <a:satOff val="0"/>
            <a:lumOff val="0"/>
            <a:alphaOff val="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Vision Transformers</a:t>
          </a:r>
        </a:p>
      </dsp:txBody>
      <dsp:txXfrm>
        <a:off x="43507" y="2089196"/>
        <a:ext cx="1282552" cy="434127"/>
      </dsp:txXfrm>
    </dsp:sp>
    <dsp:sp modelId="{F208BD6B-79D2-4BB2-927E-187AAE405154}">
      <dsp:nvSpPr>
        <dsp:cNvPr id="0" name=""/>
        <dsp:cNvSpPr/>
      </dsp:nvSpPr>
      <dsp:spPr>
        <a:xfrm rot="5400000">
          <a:off x="598320" y="2548358"/>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2565650"/>
        <a:ext cx="124508" cy="121049"/>
      </dsp:txXfrm>
    </dsp:sp>
    <dsp:sp modelId="{8EF10C74-B4AE-4190-80BB-7A6B4AC1D9D4}">
      <dsp:nvSpPr>
        <dsp:cNvPr id="0" name=""/>
        <dsp:cNvSpPr/>
      </dsp:nvSpPr>
      <dsp:spPr>
        <a:xfrm>
          <a:off x="30001" y="2767399"/>
          <a:ext cx="1309564" cy="461139"/>
        </a:xfrm>
        <a:prstGeom prst="roundRect">
          <a:avLst>
            <a:gd name="adj" fmla="val 10000"/>
          </a:avLst>
        </a:prstGeom>
        <a:solidFill>
          <a:srgbClr val="FFFFFF"/>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Robustness in FL</a:t>
          </a:r>
        </a:p>
      </dsp:txBody>
      <dsp:txXfrm>
        <a:off x="43507" y="2780905"/>
        <a:ext cx="1282552" cy="434127"/>
      </dsp:txXfrm>
    </dsp:sp>
    <dsp:sp modelId="{53D423B3-DD31-4BAC-9E2E-5792A23C91DF}">
      <dsp:nvSpPr>
        <dsp:cNvPr id="0" name=""/>
        <dsp:cNvSpPr/>
      </dsp:nvSpPr>
      <dsp:spPr>
        <a:xfrm rot="5400000">
          <a:off x="598320" y="3240067"/>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3257359"/>
        <a:ext cx="124508" cy="121049"/>
      </dsp:txXfrm>
    </dsp:sp>
    <dsp:sp modelId="{3B3DEBA9-9621-41BB-A74D-6B4B9F324479}">
      <dsp:nvSpPr>
        <dsp:cNvPr id="0" name=""/>
        <dsp:cNvSpPr/>
      </dsp:nvSpPr>
      <dsp:spPr>
        <a:xfrm>
          <a:off x="30001" y="3459109"/>
          <a:ext cx="1309564" cy="461139"/>
        </a:xfrm>
        <a:prstGeom prst="roundRect">
          <a:avLst>
            <a:gd name="adj" fmla="val 10000"/>
          </a:avLst>
        </a:prstGeom>
        <a:solidFill>
          <a:srgbClr val="FFFFFF"/>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Different Robustness Approaches</a:t>
          </a:r>
        </a:p>
      </dsp:txBody>
      <dsp:txXfrm>
        <a:off x="43507" y="3472615"/>
        <a:ext cx="1282552" cy="434127"/>
      </dsp:txXfrm>
    </dsp:sp>
    <dsp:sp modelId="{703967FD-7EC4-427E-8831-36D4E7593911}">
      <dsp:nvSpPr>
        <dsp:cNvPr id="0" name=""/>
        <dsp:cNvSpPr/>
      </dsp:nvSpPr>
      <dsp:spPr>
        <a:xfrm rot="5400000">
          <a:off x="598320" y="3931777"/>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3949069"/>
        <a:ext cx="124508" cy="121049"/>
      </dsp:txXfrm>
    </dsp:sp>
    <dsp:sp modelId="{5C859DAD-F754-408D-934A-6C8F0763DAE9}">
      <dsp:nvSpPr>
        <dsp:cNvPr id="0" name=""/>
        <dsp:cNvSpPr/>
      </dsp:nvSpPr>
      <dsp:spPr>
        <a:xfrm>
          <a:off x="30001" y="4150818"/>
          <a:ext cx="1309564" cy="461139"/>
        </a:xfrm>
        <a:prstGeom prst="roundRect">
          <a:avLst>
            <a:gd name="adj" fmla="val 10000"/>
          </a:avLst>
        </a:prstGeom>
        <a:solidFill>
          <a:srgbClr val="DAF5FA"/>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Our results</a:t>
          </a:r>
        </a:p>
      </dsp:txBody>
      <dsp:txXfrm>
        <a:off x="43507" y="4164324"/>
        <a:ext cx="1282552" cy="434127"/>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6379FE-C220-4205-8390-B3C97FEE8CE3}">
      <dsp:nvSpPr>
        <dsp:cNvPr id="0" name=""/>
        <dsp:cNvSpPr/>
      </dsp:nvSpPr>
      <dsp:spPr>
        <a:xfrm>
          <a:off x="30001" y="563"/>
          <a:ext cx="1309564" cy="461139"/>
        </a:xfrm>
        <a:prstGeom prst="roundRect">
          <a:avLst>
            <a:gd name="adj" fmla="val 10000"/>
          </a:avLst>
        </a:prstGeom>
        <a:solidFill>
          <a:schemeClr val="bg1"/>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Alzheimer’s disease</a:t>
          </a:r>
        </a:p>
      </dsp:txBody>
      <dsp:txXfrm>
        <a:off x="43507" y="14069"/>
        <a:ext cx="1282552" cy="434127"/>
      </dsp:txXfrm>
    </dsp:sp>
    <dsp:sp modelId="{57D69A58-F23D-4437-8355-4AB8EDC9CE6D}">
      <dsp:nvSpPr>
        <dsp:cNvPr id="0" name=""/>
        <dsp:cNvSpPr/>
      </dsp:nvSpPr>
      <dsp:spPr>
        <a:xfrm rot="5400000">
          <a:off x="598320" y="473231"/>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490523"/>
        <a:ext cx="124508" cy="121049"/>
      </dsp:txXfrm>
    </dsp:sp>
    <dsp:sp modelId="{4F4F7845-7A9B-40B1-8F2E-1F7D91C66408}">
      <dsp:nvSpPr>
        <dsp:cNvPr id="0" name=""/>
        <dsp:cNvSpPr/>
      </dsp:nvSpPr>
      <dsp:spPr>
        <a:xfrm>
          <a:off x="30001" y="692272"/>
          <a:ext cx="1309564" cy="461139"/>
        </a:xfrm>
        <a:prstGeom prst="roundRect">
          <a:avLst>
            <a:gd name="adj" fmla="val 10000"/>
          </a:avLst>
        </a:prstGeom>
        <a:solidFill>
          <a:schemeClr val="lt1">
            <a:hueOff val="0"/>
            <a:satOff val="0"/>
            <a:lumOff val="0"/>
            <a:alphaOff val="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Federated Learning</a:t>
          </a:r>
        </a:p>
      </dsp:txBody>
      <dsp:txXfrm>
        <a:off x="43507" y="705778"/>
        <a:ext cx="1282552" cy="434127"/>
      </dsp:txXfrm>
    </dsp:sp>
    <dsp:sp modelId="{3363A0CC-60EB-4E3D-8106-EBD576DA1B16}">
      <dsp:nvSpPr>
        <dsp:cNvPr id="0" name=""/>
        <dsp:cNvSpPr/>
      </dsp:nvSpPr>
      <dsp:spPr>
        <a:xfrm rot="5400000">
          <a:off x="598320" y="1164940"/>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1182232"/>
        <a:ext cx="124508" cy="121049"/>
      </dsp:txXfrm>
    </dsp:sp>
    <dsp:sp modelId="{183649BC-814A-4837-BD2C-A01F84952BA8}">
      <dsp:nvSpPr>
        <dsp:cNvPr id="0" name=""/>
        <dsp:cNvSpPr/>
      </dsp:nvSpPr>
      <dsp:spPr>
        <a:xfrm>
          <a:off x="30001" y="1383981"/>
          <a:ext cx="1309564" cy="461139"/>
        </a:xfrm>
        <a:prstGeom prst="roundRect">
          <a:avLst>
            <a:gd name="adj" fmla="val 10000"/>
          </a:avLst>
        </a:prstGeom>
        <a:solidFill>
          <a:schemeClr val="lt1">
            <a:hueOff val="0"/>
            <a:satOff val="0"/>
            <a:lumOff val="0"/>
            <a:alphaOff val="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Neural Networks</a:t>
          </a:r>
        </a:p>
      </dsp:txBody>
      <dsp:txXfrm>
        <a:off x="43507" y="1397487"/>
        <a:ext cx="1282552" cy="434127"/>
      </dsp:txXfrm>
    </dsp:sp>
    <dsp:sp modelId="{96A77E21-7CDB-4EB1-91FE-B93C20B5B7B0}">
      <dsp:nvSpPr>
        <dsp:cNvPr id="0" name=""/>
        <dsp:cNvSpPr/>
      </dsp:nvSpPr>
      <dsp:spPr>
        <a:xfrm rot="5400000">
          <a:off x="598320" y="1856649"/>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1873941"/>
        <a:ext cx="124508" cy="121049"/>
      </dsp:txXfrm>
    </dsp:sp>
    <dsp:sp modelId="{390AC714-4882-4D38-956C-4BEB45883C75}">
      <dsp:nvSpPr>
        <dsp:cNvPr id="0" name=""/>
        <dsp:cNvSpPr/>
      </dsp:nvSpPr>
      <dsp:spPr>
        <a:xfrm>
          <a:off x="30001" y="2075690"/>
          <a:ext cx="1309564" cy="461139"/>
        </a:xfrm>
        <a:prstGeom prst="roundRect">
          <a:avLst>
            <a:gd name="adj" fmla="val 10000"/>
          </a:avLst>
        </a:prstGeom>
        <a:solidFill>
          <a:schemeClr val="lt1">
            <a:hueOff val="0"/>
            <a:satOff val="0"/>
            <a:lumOff val="0"/>
            <a:alphaOff val="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Vision Transformers</a:t>
          </a:r>
        </a:p>
      </dsp:txBody>
      <dsp:txXfrm>
        <a:off x="43507" y="2089196"/>
        <a:ext cx="1282552" cy="434127"/>
      </dsp:txXfrm>
    </dsp:sp>
    <dsp:sp modelId="{F208BD6B-79D2-4BB2-927E-187AAE405154}">
      <dsp:nvSpPr>
        <dsp:cNvPr id="0" name=""/>
        <dsp:cNvSpPr/>
      </dsp:nvSpPr>
      <dsp:spPr>
        <a:xfrm rot="5400000">
          <a:off x="598320" y="2548358"/>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2565650"/>
        <a:ext cx="124508" cy="121049"/>
      </dsp:txXfrm>
    </dsp:sp>
    <dsp:sp modelId="{8EF10C74-B4AE-4190-80BB-7A6B4AC1D9D4}">
      <dsp:nvSpPr>
        <dsp:cNvPr id="0" name=""/>
        <dsp:cNvSpPr/>
      </dsp:nvSpPr>
      <dsp:spPr>
        <a:xfrm>
          <a:off x="30001" y="2767399"/>
          <a:ext cx="1309564" cy="461139"/>
        </a:xfrm>
        <a:prstGeom prst="roundRect">
          <a:avLst>
            <a:gd name="adj" fmla="val 10000"/>
          </a:avLst>
        </a:prstGeom>
        <a:solidFill>
          <a:srgbClr val="FFFFFF"/>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Robustness in FL</a:t>
          </a:r>
        </a:p>
      </dsp:txBody>
      <dsp:txXfrm>
        <a:off x="43507" y="2780905"/>
        <a:ext cx="1282552" cy="434127"/>
      </dsp:txXfrm>
    </dsp:sp>
    <dsp:sp modelId="{53D423B3-DD31-4BAC-9E2E-5792A23C91DF}">
      <dsp:nvSpPr>
        <dsp:cNvPr id="0" name=""/>
        <dsp:cNvSpPr/>
      </dsp:nvSpPr>
      <dsp:spPr>
        <a:xfrm rot="5400000">
          <a:off x="598320" y="3240067"/>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3257359"/>
        <a:ext cx="124508" cy="121049"/>
      </dsp:txXfrm>
    </dsp:sp>
    <dsp:sp modelId="{3B3DEBA9-9621-41BB-A74D-6B4B9F324479}">
      <dsp:nvSpPr>
        <dsp:cNvPr id="0" name=""/>
        <dsp:cNvSpPr/>
      </dsp:nvSpPr>
      <dsp:spPr>
        <a:xfrm>
          <a:off x="30001" y="3459109"/>
          <a:ext cx="1309564" cy="461139"/>
        </a:xfrm>
        <a:prstGeom prst="roundRect">
          <a:avLst>
            <a:gd name="adj" fmla="val 10000"/>
          </a:avLst>
        </a:prstGeom>
        <a:solidFill>
          <a:srgbClr val="FFFFFF"/>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Different Robustness Approaches</a:t>
          </a:r>
        </a:p>
      </dsp:txBody>
      <dsp:txXfrm>
        <a:off x="43507" y="3472615"/>
        <a:ext cx="1282552" cy="434127"/>
      </dsp:txXfrm>
    </dsp:sp>
    <dsp:sp modelId="{703967FD-7EC4-427E-8831-36D4E7593911}">
      <dsp:nvSpPr>
        <dsp:cNvPr id="0" name=""/>
        <dsp:cNvSpPr/>
      </dsp:nvSpPr>
      <dsp:spPr>
        <a:xfrm rot="5400000">
          <a:off x="598320" y="3931777"/>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3949069"/>
        <a:ext cx="124508" cy="121049"/>
      </dsp:txXfrm>
    </dsp:sp>
    <dsp:sp modelId="{5C859DAD-F754-408D-934A-6C8F0763DAE9}">
      <dsp:nvSpPr>
        <dsp:cNvPr id="0" name=""/>
        <dsp:cNvSpPr/>
      </dsp:nvSpPr>
      <dsp:spPr>
        <a:xfrm>
          <a:off x="30001" y="4150818"/>
          <a:ext cx="1309564" cy="461139"/>
        </a:xfrm>
        <a:prstGeom prst="roundRect">
          <a:avLst>
            <a:gd name="adj" fmla="val 10000"/>
          </a:avLst>
        </a:prstGeom>
        <a:solidFill>
          <a:srgbClr val="DAF5FA"/>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Our results</a:t>
          </a:r>
        </a:p>
      </dsp:txBody>
      <dsp:txXfrm>
        <a:off x="43507" y="4164324"/>
        <a:ext cx="1282552" cy="4341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FA202-938F-4922-B75F-DB053AD7E6AE}">
      <dsp:nvSpPr>
        <dsp:cNvPr id="0" name=""/>
        <dsp:cNvSpPr/>
      </dsp:nvSpPr>
      <dsp:spPr>
        <a:xfrm>
          <a:off x="1872" y="0"/>
          <a:ext cx="1962463" cy="2258222"/>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t>Non Demented</a:t>
          </a:r>
        </a:p>
      </dsp:txBody>
      <dsp:txXfrm>
        <a:off x="1872" y="903288"/>
        <a:ext cx="1962463" cy="903288"/>
      </dsp:txXfrm>
    </dsp:sp>
    <dsp:sp modelId="{3D770AC9-2F9F-434B-B5CC-93DBD7A896DB}">
      <dsp:nvSpPr>
        <dsp:cNvPr id="0" name=""/>
        <dsp:cNvSpPr/>
      </dsp:nvSpPr>
      <dsp:spPr>
        <a:xfrm>
          <a:off x="607110" y="135493"/>
          <a:ext cx="751987" cy="751987"/>
        </a:xfrm>
        <a:prstGeom prst="ellipse">
          <a:avLst/>
        </a:prstGeom>
        <a:blipFill>
          <a:blip xmlns:r="http://schemas.openxmlformats.org/officeDocument/2006/relationships" r:embed="rId1"/>
          <a:srcRect/>
          <a:stretch>
            <a:fillRect t="-11000" b="-11000"/>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F43139-1689-420E-972F-C0359E3E3676}">
      <dsp:nvSpPr>
        <dsp:cNvPr id="0" name=""/>
        <dsp:cNvSpPr/>
      </dsp:nvSpPr>
      <dsp:spPr>
        <a:xfrm>
          <a:off x="2023209" y="0"/>
          <a:ext cx="1962463" cy="2258222"/>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t>Mild             Demented</a:t>
          </a:r>
        </a:p>
      </dsp:txBody>
      <dsp:txXfrm>
        <a:off x="2023209" y="903288"/>
        <a:ext cx="1962463" cy="903288"/>
      </dsp:txXfrm>
    </dsp:sp>
    <dsp:sp modelId="{432C92AC-CD48-4D00-A2A7-A7F5D85FF450}">
      <dsp:nvSpPr>
        <dsp:cNvPr id="0" name=""/>
        <dsp:cNvSpPr/>
      </dsp:nvSpPr>
      <dsp:spPr>
        <a:xfrm>
          <a:off x="2628447" y="135493"/>
          <a:ext cx="751987" cy="751987"/>
        </a:xfrm>
        <a:prstGeom prst="ellipse">
          <a:avLst/>
        </a:prstGeom>
        <a:blipFill>
          <a:blip xmlns:r="http://schemas.openxmlformats.org/officeDocument/2006/relationships" r:embed="rId2"/>
          <a:srcRect/>
          <a:stretch>
            <a:fillRect t="-8000" b="-8000"/>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5C1E38A-D98F-48A9-A9A4-7D8C389E8701}">
      <dsp:nvSpPr>
        <dsp:cNvPr id="0" name=""/>
        <dsp:cNvSpPr/>
      </dsp:nvSpPr>
      <dsp:spPr>
        <a:xfrm>
          <a:off x="4044546" y="0"/>
          <a:ext cx="1962463" cy="2258222"/>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t>Moderated Demented </a:t>
          </a:r>
        </a:p>
      </dsp:txBody>
      <dsp:txXfrm>
        <a:off x="4044546" y="903288"/>
        <a:ext cx="1962463" cy="903288"/>
      </dsp:txXfrm>
    </dsp:sp>
    <dsp:sp modelId="{3FDDC92D-265B-418D-9C0F-2BBB99A998ED}">
      <dsp:nvSpPr>
        <dsp:cNvPr id="0" name=""/>
        <dsp:cNvSpPr/>
      </dsp:nvSpPr>
      <dsp:spPr>
        <a:xfrm>
          <a:off x="4649784" y="135493"/>
          <a:ext cx="751987" cy="751987"/>
        </a:xfrm>
        <a:prstGeom prst="ellipse">
          <a:avLst/>
        </a:prstGeom>
        <a:blipFill>
          <a:blip xmlns:r="http://schemas.openxmlformats.org/officeDocument/2006/relationships" r:embed="rId3"/>
          <a:srcRect/>
          <a:stretch>
            <a:fillRect t="-9000" b="-9000"/>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261A78E-7241-4EEA-AF55-5F0B97EE0BAC}">
      <dsp:nvSpPr>
        <dsp:cNvPr id="0" name=""/>
        <dsp:cNvSpPr/>
      </dsp:nvSpPr>
      <dsp:spPr>
        <a:xfrm>
          <a:off x="6065884" y="0"/>
          <a:ext cx="1962463" cy="2258222"/>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t>Severe Demented</a:t>
          </a:r>
        </a:p>
      </dsp:txBody>
      <dsp:txXfrm>
        <a:off x="6065884" y="903288"/>
        <a:ext cx="1962463" cy="903288"/>
      </dsp:txXfrm>
    </dsp:sp>
    <dsp:sp modelId="{E825DD10-2B00-4A4A-8513-0E3EED5E43E9}">
      <dsp:nvSpPr>
        <dsp:cNvPr id="0" name=""/>
        <dsp:cNvSpPr/>
      </dsp:nvSpPr>
      <dsp:spPr>
        <a:xfrm>
          <a:off x="6671122" y="135493"/>
          <a:ext cx="751987" cy="751987"/>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12000" b="-12000"/>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030057A-9C0C-4854-9198-05C9C11D7A06}">
      <dsp:nvSpPr>
        <dsp:cNvPr id="0" name=""/>
        <dsp:cNvSpPr/>
      </dsp:nvSpPr>
      <dsp:spPr>
        <a:xfrm>
          <a:off x="321208" y="1806577"/>
          <a:ext cx="7387802" cy="338733"/>
        </a:xfrm>
        <a:prstGeom prst="leftRightArrow">
          <a:avLst/>
        </a:prstGeom>
        <a:solidFill>
          <a:schemeClr val="accent1">
            <a:tint val="6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6379FE-C220-4205-8390-B3C97FEE8CE3}">
      <dsp:nvSpPr>
        <dsp:cNvPr id="0" name=""/>
        <dsp:cNvSpPr/>
      </dsp:nvSpPr>
      <dsp:spPr>
        <a:xfrm>
          <a:off x="30001" y="563"/>
          <a:ext cx="1309564" cy="461139"/>
        </a:xfrm>
        <a:prstGeom prst="roundRect">
          <a:avLst>
            <a:gd name="adj" fmla="val 10000"/>
          </a:avLst>
        </a:prstGeom>
        <a:solidFill>
          <a:schemeClr val="bg1"/>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Alzheimer’s disease</a:t>
          </a:r>
        </a:p>
      </dsp:txBody>
      <dsp:txXfrm>
        <a:off x="43507" y="14069"/>
        <a:ext cx="1282552" cy="434127"/>
      </dsp:txXfrm>
    </dsp:sp>
    <dsp:sp modelId="{57D69A58-F23D-4437-8355-4AB8EDC9CE6D}">
      <dsp:nvSpPr>
        <dsp:cNvPr id="0" name=""/>
        <dsp:cNvSpPr/>
      </dsp:nvSpPr>
      <dsp:spPr>
        <a:xfrm rot="5400000">
          <a:off x="598320" y="473231"/>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490523"/>
        <a:ext cx="124508" cy="121049"/>
      </dsp:txXfrm>
    </dsp:sp>
    <dsp:sp modelId="{4F4F7845-7A9B-40B1-8F2E-1F7D91C66408}">
      <dsp:nvSpPr>
        <dsp:cNvPr id="0" name=""/>
        <dsp:cNvSpPr/>
      </dsp:nvSpPr>
      <dsp:spPr>
        <a:xfrm>
          <a:off x="30001" y="692272"/>
          <a:ext cx="1309564" cy="461139"/>
        </a:xfrm>
        <a:prstGeom prst="roundRect">
          <a:avLst>
            <a:gd name="adj" fmla="val 10000"/>
          </a:avLst>
        </a:prstGeom>
        <a:solidFill>
          <a:schemeClr val="lt1">
            <a:hueOff val="0"/>
            <a:satOff val="0"/>
            <a:lumOff val="0"/>
            <a:alphaOff val="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Federated Learning</a:t>
          </a:r>
        </a:p>
      </dsp:txBody>
      <dsp:txXfrm>
        <a:off x="43507" y="705778"/>
        <a:ext cx="1282552" cy="434127"/>
      </dsp:txXfrm>
    </dsp:sp>
    <dsp:sp modelId="{3363A0CC-60EB-4E3D-8106-EBD576DA1B16}">
      <dsp:nvSpPr>
        <dsp:cNvPr id="0" name=""/>
        <dsp:cNvSpPr/>
      </dsp:nvSpPr>
      <dsp:spPr>
        <a:xfrm rot="5400000">
          <a:off x="598320" y="1164940"/>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1182232"/>
        <a:ext cx="124508" cy="121049"/>
      </dsp:txXfrm>
    </dsp:sp>
    <dsp:sp modelId="{183649BC-814A-4837-BD2C-A01F84952BA8}">
      <dsp:nvSpPr>
        <dsp:cNvPr id="0" name=""/>
        <dsp:cNvSpPr/>
      </dsp:nvSpPr>
      <dsp:spPr>
        <a:xfrm>
          <a:off x="30001" y="1383981"/>
          <a:ext cx="1309564" cy="461139"/>
        </a:xfrm>
        <a:prstGeom prst="roundRect">
          <a:avLst>
            <a:gd name="adj" fmla="val 10000"/>
          </a:avLst>
        </a:prstGeom>
        <a:solidFill>
          <a:schemeClr val="lt1">
            <a:hueOff val="0"/>
            <a:satOff val="0"/>
            <a:lumOff val="0"/>
            <a:alphaOff val="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Neural Networks</a:t>
          </a:r>
        </a:p>
      </dsp:txBody>
      <dsp:txXfrm>
        <a:off x="43507" y="1397487"/>
        <a:ext cx="1282552" cy="434127"/>
      </dsp:txXfrm>
    </dsp:sp>
    <dsp:sp modelId="{96A77E21-7CDB-4EB1-91FE-B93C20B5B7B0}">
      <dsp:nvSpPr>
        <dsp:cNvPr id="0" name=""/>
        <dsp:cNvSpPr/>
      </dsp:nvSpPr>
      <dsp:spPr>
        <a:xfrm rot="5400000">
          <a:off x="598320" y="1856649"/>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1873941"/>
        <a:ext cx="124508" cy="121049"/>
      </dsp:txXfrm>
    </dsp:sp>
    <dsp:sp modelId="{390AC714-4882-4D38-956C-4BEB45883C75}">
      <dsp:nvSpPr>
        <dsp:cNvPr id="0" name=""/>
        <dsp:cNvSpPr/>
      </dsp:nvSpPr>
      <dsp:spPr>
        <a:xfrm>
          <a:off x="30001" y="2075690"/>
          <a:ext cx="1309564" cy="461139"/>
        </a:xfrm>
        <a:prstGeom prst="roundRect">
          <a:avLst>
            <a:gd name="adj" fmla="val 10000"/>
          </a:avLst>
        </a:prstGeom>
        <a:solidFill>
          <a:schemeClr val="lt1">
            <a:hueOff val="0"/>
            <a:satOff val="0"/>
            <a:lumOff val="0"/>
            <a:alphaOff val="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Vision Transformers</a:t>
          </a:r>
        </a:p>
      </dsp:txBody>
      <dsp:txXfrm>
        <a:off x="43507" y="2089196"/>
        <a:ext cx="1282552" cy="434127"/>
      </dsp:txXfrm>
    </dsp:sp>
    <dsp:sp modelId="{F208BD6B-79D2-4BB2-927E-187AAE405154}">
      <dsp:nvSpPr>
        <dsp:cNvPr id="0" name=""/>
        <dsp:cNvSpPr/>
      </dsp:nvSpPr>
      <dsp:spPr>
        <a:xfrm rot="5400000">
          <a:off x="598320" y="2548358"/>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2565650"/>
        <a:ext cx="124508" cy="121049"/>
      </dsp:txXfrm>
    </dsp:sp>
    <dsp:sp modelId="{8EF10C74-B4AE-4190-80BB-7A6B4AC1D9D4}">
      <dsp:nvSpPr>
        <dsp:cNvPr id="0" name=""/>
        <dsp:cNvSpPr/>
      </dsp:nvSpPr>
      <dsp:spPr>
        <a:xfrm>
          <a:off x="30001" y="2767399"/>
          <a:ext cx="1309564" cy="461139"/>
        </a:xfrm>
        <a:prstGeom prst="roundRect">
          <a:avLst>
            <a:gd name="adj" fmla="val 10000"/>
          </a:avLst>
        </a:prstGeom>
        <a:solidFill>
          <a:srgbClr val="FFFFFF"/>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Robustness in FL</a:t>
          </a:r>
        </a:p>
      </dsp:txBody>
      <dsp:txXfrm>
        <a:off x="43507" y="2780905"/>
        <a:ext cx="1282552" cy="434127"/>
      </dsp:txXfrm>
    </dsp:sp>
    <dsp:sp modelId="{53D423B3-DD31-4BAC-9E2E-5792A23C91DF}">
      <dsp:nvSpPr>
        <dsp:cNvPr id="0" name=""/>
        <dsp:cNvSpPr/>
      </dsp:nvSpPr>
      <dsp:spPr>
        <a:xfrm rot="5400000">
          <a:off x="598320" y="3240067"/>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3257359"/>
        <a:ext cx="124508" cy="121049"/>
      </dsp:txXfrm>
    </dsp:sp>
    <dsp:sp modelId="{3B3DEBA9-9621-41BB-A74D-6B4B9F324479}">
      <dsp:nvSpPr>
        <dsp:cNvPr id="0" name=""/>
        <dsp:cNvSpPr/>
      </dsp:nvSpPr>
      <dsp:spPr>
        <a:xfrm>
          <a:off x="30001" y="3459109"/>
          <a:ext cx="1309564" cy="461139"/>
        </a:xfrm>
        <a:prstGeom prst="roundRect">
          <a:avLst>
            <a:gd name="adj" fmla="val 10000"/>
          </a:avLst>
        </a:prstGeom>
        <a:solidFill>
          <a:srgbClr val="FFFFFF"/>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Different Robustness Approaches</a:t>
          </a:r>
        </a:p>
      </dsp:txBody>
      <dsp:txXfrm>
        <a:off x="43507" y="3472615"/>
        <a:ext cx="1282552" cy="434127"/>
      </dsp:txXfrm>
    </dsp:sp>
    <dsp:sp modelId="{703967FD-7EC4-427E-8831-36D4E7593911}">
      <dsp:nvSpPr>
        <dsp:cNvPr id="0" name=""/>
        <dsp:cNvSpPr/>
      </dsp:nvSpPr>
      <dsp:spPr>
        <a:xfrm rot="5400000">
          <a:off x="598320" y="3931777"/>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3949069"/>
        <a:ext cx="124508" cy="121049"/>
      </dsp:txXfrm>
    </dsp:sp>
    <dsp:sp modelId="{5C859DAD-F754-408D-934A-6C8F0763DAE9}">
      <dsp:nvSpPr>
        <dsp:cNvPr id="0" name=""/>
        <dsp:cNvSpPr/>
      </dsp:nvSpPr>
      <dsp:spPr>
        <a:xfrm>
          <a:off x="30001" y="4150818"/>
          <a:ext cx="1309564" cy="461139"/>
        </a:xfrm>
        <a:prstGeom prst="roundRect">
          <a:avLst>
            <a:gd name="adj" fmla="val 10000"/>
          </a:avLst>
        </a:prstGeom>
        <a:solidFill>
          <a:srgbClr val="DAF5FA"/>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Our results</a:t>
          </a:r>
        </a:p>
      </dsp:txBody>
      <dsp:txXfrm>
        <a:off x="43507" y="4164324"/>
        <a:ext cx="1282552" cy="43412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6379FE-C220-4205-8390-B3C97FEE8CE3}">
      <dsp:nvSpPr>
        <dsp:cNvPr id="0" name=""/>
        <dsp:cNvSpPr/>
      </dsp:nvSpPr>
      <dsp:spPr>
        <a:xfrm>
          <a:off x="30001" y="563"/>
          <a:ext cx="1309564" cy="461139"/>
        </a:xfrm>
        <a:prstGeom prst="roundRect">
          <a:avLst>
            <a:gd name="adj" fmla="val 10000"/>
          </a:avLst>
        </a:prstGeom>
        <a:solidFill>
          <a:srgbClr val="FFFFFF"/>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Alzheimer’s disease</a:t>
          </a:r>
        </a:p>
      </dsp:txBody>
      <dsp:txXfrm>
        <a:off x="43507" y="14069"/>
        <a:ext cx="1282552" cy="434127"/>
      </dsp:txXfrm>
    </dsp:sp>
    <dsp:sp modelId="{57D69A58-F23D-4437-8355-4AB8EDC9CE6D}">
      <dsp:nvSpPr>
        <dsp:cNvPr id="0" name=""/>
        <dsp:cNvSpPr/>
      </dsp:nvSpPr>
      <dsp:spPr>
        <a:xfrm rot="5400000">
          <a:off x="598320" y="473231"/>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490523"/>
        <a:ext cx="124508" cy="121049"/>
      </dsp:txXfrm>
    </dsp:sp>
    <dsp:sp modelId="{4F4F7845-7A9B-40B1-8F2E-1F7D91C66408}">
      <dsp:nvSpPr>
        <dsp:cNvPr id="0" name=""/>
        <dsp:cNvSpPr/>
      </dsp:nvSpPr>
      <dsp:spPr>
        <a:xfrm>
          <a:off x="30001" y="692272"/>
          <a:ext cx="1309564" cy="461139"/>
        </a:xfrm>
        <a:prstGeom prst="roundRect">
          <a:avLst>
            <a:gd name="adj" fmla="val 10000"/>
          </a:avLst>
        </a:prstGeom>
        <a:solidFill>
          <a:schemeClr val="accent3">
            <a:lumMod val="20000"/>
            <a:lumOff val="8000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Federated Learning</a:t>
          </a:r>
        </a:p>
      </dsp:txBody>
      <dsp:txXfrm>
        <a:off x="43507" y="705778"/>
        <a:ext cx="1282552" cy="434127"/>
      </dsp:txXfrm>
    </dsp:sp>
    <dsp:sp modelId="{3363A0CC-60EB-4E3D-8106-EBD576DA1B16}">
      <dsp:nvSpPr>
        <dsp:cNvPr id="0" name=""/>
        <dsp:cNvSpPr/>
      </dsp:nvSpPr>
      <dsp:spPr>
        <a:xfrm rot="5400000">
          <a:off x="598320" y="1164940"/>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1182232"/>
        <a:ext cx="124508" cy="121049"/>
      </dsp:txXfrm>
    </dsp:sp>
    <dsp:sp modelId="{183649BC-814A-4837-BD2C-A01F84952BA8}">
      <dsp:nvSpPr>
        <dsp:cNvPr id="0" name=""/>
        <dsp:cNvSpPr/>
      </dsp:nvSpPr>
      <dsp:spPr>
        <a:xfrm>
          <a:off x="30001" y="1383981"/>
          <a:ext cx="1309564" cy="461139"/>
        </a:xfrm>
        <a:prstGeom prst="roundRect">
          <a:avLst>
            <a:gd name="adj" fmla="val 10000"/>
          </a:avLst>
        </a:prstGeom>
        <a:solidFill>
          <a:schemeClr val="lt1">
            <a:hueOff val="0"/>
            <a:satOff val="0"/>
            <a:lumOff val="0"/>
            <a:alphaOff val="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Neural Networks</a:t>
          </a:r>
        </a:p>
      </dsp:txBody>
      <dsp:txXfrm>
        <a:off x="43507" y="1397487"/>
        <a:ext cx="1282552" cy="434127"/>
      </dsp:txXfrm>
    </dsp:sp>
    <dsp:sp modelId="{96A77E21-7CDB-4EB1-91FE-B93C20B5B7B0}">
      <dsp:nvSpPr>
        <dsp:cNvPr id="0" name=""/>
        <dsp:cNvSpPr/>
      </dsp:nvSpPr>
      <dsp:spPr>
        <a:xfrm rot="5400000">
          <a:off x="598320" y="1856649"/>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1873941"/>
        <a:ext cx="124508" cy="121049"/>
      </dsp:txXfrm>
    </dsp:sp>
    <dsp:sp modelId="{390AC714-4882-4D38-956C-4BEB45883C75}">
      <dsp:nvSpPr>
        <dsp:cNvPr id="0" name=""/>
        <dsp:cNvSpPr/>
      </dsp:nvSpPr>
      <dsp:spPr>
        <a:xfrm>
          <a:off x="30001" y="2075690"/>
          <a:ext cx="1309564" cy="461139"/>
        </a:xfrm>
        <a:prstGeom prst="roundRect">
          <a:avLst>
            <a:gd name="adj" fmla="val 10000"/>
          </a:avLst>
        </a:prstGeom>
        <a:solidFill>
          <a:schemeClr val="lt1">
            <a:hueOff val="0"/>
            <a:satOff val="0"/>
            <a:lumOff val="0"/>
            <a:alphaOff val="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Vision Transformers</a:t>
          </a:r>
        </a:p>
      </dsp:txBody>
      <dsp:txXfrm>
        <a:off x="43507" y="2089196"/>
        <a:ext cx="1282552" cy="434127"/>
      </dsp:txXfrm>
    </dsp:sp>
    <dsp:sp modelId="{F208BD6B-79D2-4BB2-927E-187AAE405154}">
      <dsp:nvSpPr>
        <dsp:cNvPr id="0" name=""/>
        <dsp:cNvSpPr/>
      </dsp:nvSpPr>
      <dsp:spPr>
        <a:xfrm rot="5400000">
          <a:off x="598320" y="2548358"/>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2565650"/>
        <a:ext cx="124508" cy="121049"/>
      </dsp:txXfrm>
    </dsp:sp>
    <dsp:sp modelId="{8EF10C74-B4AE-4190-80BB-7A6B4AC1D9D4}">
      <dsp:nvSpPr>
        <dsp:cNvPr id="0" name=""/>
        <dsp:cNvSpPr/>
      </dsp:nvSpPr>
      <dsp:spPr>
        <a:xfrm>
          <a:off x="30001" y="2767399"/>
          <a:ext cx="1309564" cy="461139"/>
        </a:xfrm>
        <a:prstGeom prst="roundRect">
          <a:avLst>
            <a:gd name="adj" fmla="val 10000"/>
          </a:avLst>
        </a:prstGeom>
        <a:solidFill>
          <a:schemeClr val="lt1">
            <a:hueOff val="0"/>
            <a:satOff val="0"/>
            <a:lumOff val="0"/>
            <a:alphaOff val="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Robustness in FL</a:t>
          </a:r>
        </a:p>
      </dsp:txBody>
      <dsp:txXfrm>
        <a:off x="43507" y="2780905"/>
        <a:ext cx="1282552" cy="434127"/>
      </dsp:txXfrm>
    </dsp:sp>
    <dsp:sp modelId="{53D423B3-DD31-4BAC-9E2E-5792A23C91DF}">
      <dsp:nvSpPr>
        <dsp:cNvPr id="0" name=""/>
        <dsp:cNvSpPr/>
      </dsp:nvSpPr>
      <dsp:spPr>
        <a:xfrm rot="5400000">
          <a:off x="598320" y="3240067"/>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3257359"/>
        <a:ext cx="124508" cy="121049"/>
      </dsp:txXfrm>
    </dsp:sp>
    <dsp:sp modelId="{3B3DEBA9-9621-41BB-A74D-6B4B9F324479}">
      <dsp:nvSpPr>
        <dsp:cNvPr id="0" name=""/>
        <dsp:cNvSpPr/>
      </dsp:nvSpPr>
      <dsp:spPr>
        <a:xfrm>
          <a:off x="30001" y="3459109"/>
          <a:ext cx="1309564" cy="461139"/>
        </a:xfrm>
        <a:prstGeom prst="roundRect">
          <a:avLst>
            <a:gd name="adj" fmla="val 10000"/>
          </a:avLst>
        </a:prstGeom>
        <a:solidFill>
          <a:schemeClr val="lt1">
            <a:hueOff val="0"/>
            <a:satOff val="0"/>
            <a:lumOff val="0"/>
            <a:alphaOff val="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Different Robustness Approaches</a:t>
          </a:r>
        </a:p>
      </dsp:txBody>
      <dsp:txXfrm>
        <a:off x="43507" y="3472615"/>
        <a:ext cx="1282552" cy="434127"/>
      </dsp:txXfrm>
    </dsp:sp>
    <dsp:sp modelId="{703967FD-7EC4-427E-8831-36D4E7593911}">
      <dsp:nvSpPr>
        <dsp:cNvPr id="0" name=""/>
        <dsp:cNvSpPr/>
      </dsp:nvSpPr>
      <dsp:spPr>
        <a:xfrm rot="5400000">
          <a:off x="598320" y="3931777"/>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3949069"/>
        <a:ext cx="124508" cy="121049"/>
      </dsp:txXfrm>
    </dsp:sp>
    <dsp:sp modelId="{5C859DAD-F754-408D-934A-6C8F0763DAE9}">
      <dsp:nvSpPr>
        <dsp:cNvPr id="0" name=""/>
        <dsp:cNvSpPr/>
      </dsp:nvSpPr>
      <dsp:spPr>
        <a:xfrm>
          <a:off x="30001" y="4150818"/>
          <a:ext cx="1309564" cy="461139"/>
        </a:xfrm>
        <a:prstGeom prst="roundRect">
          <a:avLst>
            <a:gd name="adj" fmla="val 10000"/>
          </a:avLst>
        </a:prstGeom>
        <a:solidFill>
          <a:schemeClr val="lt1">
            <a:hueOff val="0"/>
            <a:satOff val="0"/>
            <a:lumOff val="0"/>
            <a:alphaOff val="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Our results</a:t>
          </a:r>
        </a:p>
      </dsp:txBody>
      <dsp:txXfrm>
        <a:off x="43507" y="4164324"/>
        <a:ext cx="1282552" cy="43412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6379FE-C220-4205-8390-B3C97FEE8CE3}">
      <dsp:nvSpPr>
        <dsp:cNvPr id="0" name=""/>
        <dsp:cNvSpPr/>
      </dsp:nvSpPr>
      <dsp:spPr>
        <a:xfrm>
          <a:off x="30001" y="563"/>
          <a:ext cx="1309564" cy="461139"/>
        </a:xfrm>
        <a:prstGeom prst="roundRect">
          <a:avLst>
            <a:gd name="adj" fmla="val 10000"/>
          </a:avLst>
        </a:prstGeom>
        <a:solidFill>
          <a:schemeClr val="bg1"/>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Alzheimer’s disease</a:t>
          </a:r>
        </a:p>
      </dsp:txBody>
      <dsp:txXfrm>
        <a:off x="43507" y="14069"/>
        <a:ext cx="1282552" cy="434127"/>
      </dsp:txXfrm>
    </dsp:sp>
    <dsp:sp modelId="{57D69A58-F23D-4437-8355-4AB8EDC9CE6D}">
      <dsp:nvSpPr>
        <dsp:cNvPr id="0" name=""/>
        <dsp:cNvSpPr/>
      </dsp:nvSpPr>
      <dsp:spPr>
        <a:xfrm rot="5400000">
          <a:off x="598320" y="473231"/>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490523"/>
        <a:ext cx="124508" cy="121049"/>
      </dsp:txXfrm>
    </dsp:sp>
    <dsp:sp modelId="{4F4F7845-7A9B-40B1-8F2E-1F7D91C66408}">
      <dsp:nvSpPr>
        <dsp:cNvPr id="0" name=""/>
        <dsp:cNvSpPr/>
      </dsp:nvSpPr>
      <dsp:spPr>
        <a:xfrm>
          <a:off x="30001" y="692272"/>
          <a:ext cx="1309564" cy="461139"/>
        </a:xfrm>
        <a:prstGeom prst="roundRect">
          <a:avLst>
            <a:gd name="adj" fmla="val 10000"/>
          </a:avLst>
        </a:prstGeom>
        <a:solidFill>
          <a:schemeClr val="lt1">
            <a:hueOff val="0"/>
            <a:satOff val="0"/>
            <a:lumOff val="0"/>
            <a:alphaOff val="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Federated Learning</a:t>
          </a:r>
        </a:p>
      </dsp:txBody>
      <dsp:txXfrm>
        <a:off x="43507" y="705778"/>
        <a:ext cx="1282552" cy="434127"/>
      </dsp:txXfrm>
    </dsp:sp>
    <dsp:sp modelId="{3363A0CC-60EB-4E3D-8106-EBD576DA1B16}">
      <dsp:nvSpPr>
        <dsp:cNvPr id="0" name=""/>
        <dsp:cNvSpPr/>
      </dsp:nvSpPr>
      <dsp:spPr>
        <a:xfrm rot="5400000">
          <a:off x="598320" y="1164940"/>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1182232"/>
        <a:ext cx="124508" cy="121049"/>
      </dsp:txXfrm>
    </dsp:sp>
    <dsp:sp modelId="{183649BC-814A-4837-BD2C-A01F84952BA8}">
      <dsp:nvSpPr>
        <dsp:cNvPr id="0" name=""/>
        <dsp:cNvSpPr/>
      </dsp:nvSpPr>
      <dsp:spPr>
        <a:xfrm>
          <a:off x="30001" y="1383981"/>
          <a:ext cx="1309564" cy="461139"/>
        </a:xfrm>
        <a:prstGeom prst="roundRect">
          <a:avLst>
            <a:gd name="adj" fmla="val 10000"/>
          </a:avLst>
        </a:prstGeom>
        <a:solidFill>
          <a:schemeClr val="accent3">
            <a:lumMod val="20000"/>
            <a:lumOff val="8000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Neural Networks</a:t>
          </a:r>
        </a:p>
      </dsp:txBody>
      <dsp:txXfrm>
        <a:off x="43507" y="1397487"/>
        <a:ext cx="1282552" cy="434127"/>
      </dsp:txXfrm>
    </dsp:sp>
    <dsp:sp modelId="{96A77E21-7CDB-4EB1-91FE-B93C20B5B7B0}">
      <dsp:nvSpPr>
        <dsp:cNvPr id="0" name=""/>
        <dsp:cNvSpPr/>
      </dsp:nvSpPr>
      <dsp:spPr>
        <a:xfrm rot="5400000">
          <a:off x="598320" y="1856649"/>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1873941"/>
        <a:ext cx="124508" cy="121049"/>
      </dsp:txXfrm>
    </dsp:sp>
    <dsp:sp modelId="{390AC714-4882-4D38-956C-4BEB45883C75}">
      <dsp:nvSpPr>
        <dsp:cNvPr id="0" name=""/>
        <dsp:cNvSpPr/>
      </dsp:nvSpPr>
      <dsp:spPr>
        <a:xfrm>
          <a:off x="30001" y="2075690"/>
          <a:ext cx="1309564" cy="461139"/>
        </a:xfrm>
        <a:prstGeom prst="roundRect">
          <a:avLst>
            <a:gd name="adj" fmla="val 10000"/>
          </a:avLst>
        </a:prstGeom>
        <a:solidFill>
          <a:schemeClr val="lt1">
            <a:hueOff val="0"/>
            <a:satOff val="0"/>
            <a:lumOff val="0"/>
            <a:alphaOff val="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Vision Transformers</a:t>
          </a:r>
        </a:p>
      </dsp:txBody>
      <dsp:txXfrm>
        <a:off x="43507" y="2089196"/>
        <a:ext cx="1282552" cy="434127"/>
      </dsp:txXfrm>
    </dsp:sp>
    <dsp:sp modelId="{F208BD6B-79D2-4BB2-927E-187AAE405154}">
      <dsp:nvSpPr>
        <dsp:cNvPr id="0" name=""/>
        <dsp:cNvSpPr/>
      </dsp:nvSpPr>
      <dsp:spPr>
        <a:xfrm rot="5400000">
          <a:off x="598320" y="2548358"/>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2565650"/>
        <a:ext cx="124508" cy="121049"/>
      </dsp:txXfrm>
    </dsp:sp>
    <dsp:sp modelId="{8EF10C74-B4AE-4190-80BB-7A6B4AC1D9D4}">
      <dsp:nvSpPr>
        <dsp:cNvPr id="0" name=""/>
        <dsp:cNvSpPr/>
      </dsp:nvSpPr>
      <dsp:spPr>
        <a:xfrm>
          <a:off x="30001" y="2767399"/>
          <a:ext cx="1309564" cy="461139"/>
        </a:xfrm>
        <a:prstGeom prst="roundRect">
          <a:avLst>
            <a:gd name="adj" fmla="val 10000"/>
          </a:avLst>
        </a:prstGeom>
        <a:solidFill>
          <a:schemeClr val="lt1">
            <a:hueOff val="0"/>
            <a:satOff val="0"/>
            <a:lumOff val="0"/>
            <a:alphaOff val="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Robustness in FL</a:t>
          </a:r>
        </a:p>
      </dsp:txBody>
      <dsp:txXfrm>
        <a:off x="43507" y="2780905"/>
        <a:ext cx="1282552" cy="434127"/>
      </dsp:txXfrm>
    </dsp:sp>
    <dsp:sp modelId="{53D423B3-DD31-4BAC-9E2E-5792A23C91DF}">
      <dsp:nvSpPr>
        <dsp:cNvPr id="0" name=""/>
        <dsp:cNvSpPr/>
      </dsp:nvSpPr>
      <dsp:spPr>
        <a:xfrm rot="5400000">
          <a:off x="598320" y="3240067"/>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3257359"/>
        <a:ext cx="124508" cy="121049"/>
      </dsp:txXfrm>
    </dsp:sp>
    <dsp:sp modelId="{3B3DEBA9-9621-41BB-A74D-6B4B9F324479}">
      <dsp:nvSpPr>
        <dsp:cNvPr id="0" name=""/>
        <dsp:cNvSpPr/>
      </dsp:nvSpPr>
      <dsp:spPr>
        <a:xfrm>
          <a:off x="30001" y="3459109"/>
          <a:ext cx="1309564" cy="461139"/>
        </a:xfrm>
        <a:prstGeom prst="roundRect">
          <a:avLst>
            <a:gd name="adj" fmla="val 10000"/>
          </a:avLst>
        </a:prstGeom>
        <a:solidFill>
          <a:schemeClr val="lt1">
            <a:hueOff val="0"/>
            <a:satOff val="0"/>
            <a:lumOff val="0"/>
            <a:alphaOff val="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Different Robustness Approaches</a:t>
          </a:r>
        </a:p>
      </dsp:txBody>
      <dsp:txXfrm>
        <a:off x="43507" y="3472615"/>
        <a:ext cx="1282552" cy="434127"/>
      </dsp:txXfrm>
    </dsp:sp>
    <dsp:sp modelId="{703967FD-7EC4-427E-8831-36D4E7593911}">
      <dsp:nvSpPr>
        <dsp:cNvPr id="0" name=""/>
        <dsp:cNvSpPr/>
      </dsp:nvSpPr>
      <dsp:spPr>
        <a:xfrm rot="5400000">
          <a:off x="598320" y="3931777"/>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3949069"/>
        <a:ext cx="124508" cy="121049"/>
      </dsp:txXfrm>
    </dsp:sp>
    <dsp:sp modelId="{5C859DAD-F754-408D-934A-6C8F0763DAE9}">
      <dsp:nvSpPr>
        <dsp:cNvPr id="0" name=""/>
        <dsp:cNvSpPr/>
      </dsp:nvSpPr>
      <dsp:spPr>
        <a:xfrm>
          <a:off x="30001" y="4150818"/>
          <a:ext cx="1309564" cy="461139"/>
        </a:xfrm>
        <a:prstGeom prst="roundRect">
          <a:avLst>
            <a:gd name="adj" fmla="val 10000"/>
          </a:avLst>
        </a:prstGeom>
        <a:solidFill>
          <a:schemeClr val="lt1">
            <a:hueOff val="0"/>
            <a:satOff val="0"/>
            <a:lumOff val="0"/>
            <a:alphaOff val="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Our results</a:t>
          </a:r>
        </a:p>
      </dsp:txBody>
      <dsp:txXfrm>
        <a:off x="43507" y="4164324"/>
        <a:ext cx="1282552" cy="43412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6379FE-C220-4205-8390-B3C97FEE8CE3}">
      <dsp:nvSpPr>
        <dsp:cNvPr id="0" name=""/>
        <dsp:cNvSpPr/>
      </dsp:nvSpPr>
      <dsp:spPr>
        <a:xfrm>
          <a:off x="30001" y="563"/>
          <a:ext cx="1309564" cy="461139"/>
        </a:xfrm>
        <a:prstGeom prst="roundRect">
          <a:avLst>
            <a:gd name="adj" fmla="val 10000"/>
          </a:avLst>
        </a:prstGeom>
        <a:solidFill>
          <a:schemeClr val="bg1"/>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Alzheimer’s disease</a:t>
          </a:r>
        </a:p>
      </dsp:txBody>
      <dsp:txXfrm>
        <a:off x="43507" y="14069"/>
        <a:ext cx="1282552" cy="434127"/>
      </dsp:txXfrm>
    </dsp:sp>
    <dsp:sp modelId="{57D69A58-F23D-4437-8355-4AB8EDC9CE6D}">
      <dsp:nvSpPr>
        <dsp:cNvPr id="0" name=""/>
        <dsp:cNvSpPr/>
      </dsp:nvSpPr>
      <dsp:spPr>
        <a:xfrm rot="5400000">
          <a:off x="598320" y="473231"/>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490523"/>
        <a:ext cx="124508" cy="121049"/>
      </dsp:txXfrm>
    </dsp:sp>
    <dsp:sp modelId="{4F4F7845-7A9B-40B1-8F2E-1F7D91C66408}">
      <dsp:nvSpPr>
        <dsp:cNvPr id="0" name=""/>
        <dsp:cNvSpPr/>
      </dsp:nvSpPr>
      <dsp:spPr>
        <a:xfrm>
          <a:off x="30001" y="692272"/>
          <a:ext cx="1309564" cy="461139"/>
        </a:xfrm>
        <a:prstGeom prst="roundRect">
          <a:avLst>
            <a:gd name="adj" fmla="val 10000"/>
          </a:avLst>
        </a:prstGeom>
        <a:solidFill>
          <a:schemeClr val="lt1">
            <a:hueOff val="0"/>
            <a:satOff val="0"/>
            <a:lumOff val="0"/>
            <a:alphaOff val="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Federated Learning</a:t>
          </a:r>
        </a:p>
      </dsp:txBody>
      <dsp:txXfrm>
        <a:off x="43507" y="705778"/>
        <a:ext cx="1282552" cy="434127"/>
      </dsp:txXfrm>
    </dsp:sp>
    <dsp:sp modelId="{3363A0CC-60EB-4E3D-8106-EBD576DA1B16}">
      <dsp:nvSpPr>
        <dsp:cNvPr id="0" name=""/>
        <dsp:cNvSpPr/>
      </dsp:nvSpPr>
      <dsp:spPr>
        <a:xfrm rot="5400000">
          <a:off x="598320" y="1164940"/>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1182232"/>
        <a:ext cx="124508" cy="121049"/>
      </dsp:txXfrm>
    </dsp:sp>
    <dsp:sp modelId="{183649BC-814A-4837-BD2C-A01F84952BA8}">
      <dsp:nvSpPr>
        <dsp:cNvPr id="0" name=""/>
        <dsp:cNvSpPr/>
      </dsp:nvSpPr>
      <dsp:spPr>
        <a:xfrm>
          <a:off x="30001" y="1383981"/>
          <a:ext cx="1309564" cy="461139"/>
        </a:xfrm>
        <a:prstGeom prst="roundRect">
          <a:avLst>
            <a:gd name="adj" fmla="val 10000"/>
          </a:avLst>
        </a:prstGeom>
        <a:solidFill>
          <a:schemeClr val="lt1">
            <a:hueOff val="0"/>
            <a:satOff val="0"/>
            <a:lumOff val="0"/>
            <a:alphaOff val="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Neural Networks</a:t>
          </a:r>
        </a:p>
      </dsp:txBody>
      <dsp:txXfrm>
        <a:off x="43507" y="1397487"/>
        <a:ext cx="1282552" cy="434127"/>
      </dsp:txXfrm>
    </dsp:sp>
    <dsp:sp modelId="{96A77E21-7CDB-4EB1-91FE-B93C20B5B7B0}">
      <dsp:nvSpPr>
        <dsp:cNvPr id="0" name=""/>
        <dsp:cNvSpPr/>
      </dsp:nvSpPr>
      <dsp:spPr>
        <a:xfrm rot="5400000">
          <a:off x="598320" y="1856649"/>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1873941"/>
        <a:ext cx="124508" cy="121049"/>
      </dsp:txXfrm>
    </dsp:sp>
    <dsp:sp modelId="{390AC714-4882-4D38-956C-4BEB45883C75}">
      <dsp:nvSpPr>
        <dsp:cNvPr id="0" name=""/>
        <dsp:cNvSpPr/>
      </dsp:nvSpPr>
      <dsp:spPr>
        <a:xfrm>
          <a:off x="30001" y="2075690"/>
          <a:ext cx="1309564" cy="461139"/>
        </a:xfrm>
        <a:prstGeom prst="roundRect">
          <a:avLst>
            <a:gd name="adj" fmla="val 10000"/>
          </a:avLst>
        </a:prstGeom>
        <a:solidFill>
          <a:srgbClr val="DAF5FA"/>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Vision Transformers</a:t>
          </a:r>
        </a:p>
      </dsp:txBody>
      <dsp:txXfrm>
        <a:off x="43507" y="2089196"/>
        <a:ext cx="1282552" cy="434127"/>
      </dsp:txXfrm>
    </dsp:sp>
    <dsp:sp modelId="{F208BD6B-79D2-4BB2-927E-187AAE405154}">
      <dsp:nvSpPr>
        <dsp:cNvPr id="0" name=""/>
        <dsp:cNvSpPr/>
      </dsp:nvSpPr>
      <dsp:spPr>
        <a:xfrm rot="5400000">
          <a:off x="598320" y="2548358"/>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2565650"/>
        <a:ext cx="124508" cy="121049"/>
      </dsp:txXfrm>
    </dsp:sp>
    <dsp:sp modelId="{8EF10C74-B4AE-4190-80BB-7A6B4AC1D9D4}">
      <dsp:nvSpPr>
        <dsp:cNvPr id="0" name=""/>
        <dsp:cNvSpPr/>
      </dsp:nvSpPr>
      <dsp:spPr>
        <a:xfrm>
          <a:off x="30001" y="2767399"/>
          <a:ext cx="1309564" cy="461139"/>
        </a:xfrm>
        <a:prstGeom prst="roundRect">
          <a:avLst>
            <a:gd name="adj" fmla="val 10000"/>
          </a:avLst>
        </a:prstGeom>
        <a:solidFill>
          <a:schemeClr val="lt1">
            <a:hueOff val="0"/>
            <a:satOff val="0"/>
            <a:lumOff val="0"/>
            <a:alphaOff val="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Robustness in FL</a:t>
          </a:r>
        </a:p>
      </dsp:txBody>
      <dsp:txXfrm>
        <a:off x="43507" y="2780905"/>
        <a:ext cx="1282552" cy="434127"/>
      </dsp:txXfrm>
    </dsp:sp>
    <dsp:sp modelId="{53D423B3-DD31-4BAC-9E2E-5792A23C91DF}">
      <dsp:nvSpPr>
        <dsp:cNvPr id="0" name=""/>
        <dsp:cNvSpPr/>
      </dsp:nvSpPr>
      <dsp:spPr>
        <a:xfrm rot="5400000">
          <a:off x="598320" y="3240067"/>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3257359"/>
        <a:ext cx="124508" cy="121049"/>
      </dsp:txXfrm>
    </dsp:sp>
    <dsp:sp modelId="{3B3DEBA9-9621-41BB-A74D-6B4B9F324479}">
      <dsp:nvSpPr>
        <dsp:cNvPr id="0" name=""/>
        <dsp:cNvSpPr/>
      </dsp:nvSpPr>
      <dsp:spPr>
        <a:xfrm>
          <a:off x="30001" y="3459109"/>
          <a:ext cx="1309564" cy="461139"/>
        </a:xfrm>
        <a:prstGeom prst="roundRect">
          <a:avLst>
            <a:gd name="adj" fmla="val 10000"/>
          </a:avLst>
        </a:prstGeom>
        <a:solidFill>
          <a:schemeClr val="lt1">
            <a:hueOff val="0"/>
            <a:satOff val="0"/>
            <a:lumOff val="0"/>
            <a:alphaOff val="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Different Robustness Approaches</a:t>
          </a:r>
        </a:p>
      </dsp:txBody>
      <dsp:txXfrm>
        <a:off x="43507" y="3472615"/>
        <a:ext cx="1282552" cy="434127"/>
      </dsp:txXfrm>
    </dsp:sp>
    <dsp:sp modelId="{703967FD-7EC4-427E-8831-36D4E7593911}">
      <dsp:nvSpPr>
        <dsp:cNvPr id="0" name=""/>
        <dsp:cNvSpPr/>
      </dsp:nvSpPr>
      <dsp:spPr>
        <a:xfrm rot="5400000">
          <a:off x="598320" y="3931777"/>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3949069"/>
        <a:ext cx="124508" cy="121049"/>
      </dsp:txXfrm>
    </dsp:sp>
    <dsp:sp modelId="{5C859DAD-F754-408D-934A-6C8F0763DAE9}">
      <dsp:nvSpPr>
        <dsp:cNvPr id="0" name=""/>
        <dsp:cNvSpPr/>
      </dsp:nvSpPr>
      <dsp:spPr>
        <a:xfrm>
          <a:off x="30001" y="4150818"/>
          <a:ext cx="1309564" cy="461139"/>
        </a:xfrm>
        <a:prstGeom prst="roundRect">
          <a:avLst>
            <a:gd name="adj" fmla="val 10000"/>
          </a:avLst>
        </a:prstGeom>
        <a:solidFill>
          <a:schemeClr val="lt1">
            <a:hueOff val="0"/>
            <a:satOff val="0"/>
            <a:lumOff val="0"/>
            <a:alphaOff val="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Our results</a:t>
          </a:r>
        </a:p>
      </dsp:txBody>
      <dsp:txXfrm>
        <a:off x="43507" y="4164324"/>
        <a:ext cx="1282552" cy="43412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6379FE-C220-4205-8390-B3C97FEE8CE3}">
      <dsp:nvSpPr>
        <dsp:cNvPr id="0" name=""/>
        <dsp:cNvSpPr/>
      </dsp:nvSpPr>
      <dsp:spPr>
        <a:xfrm>
          <a:off x="30001" y="563"/>
          <a:ext cx="1309564" cy="461139"/>
        </a:xfrm>
        <a:prstGeom prst="roundRect">
          <a:avLst>
            <a:gd name="adj" fmla="val 10000"/>
          </a:avLst>
        </a:prstGeom>
        <a:solidFill>
          <a:schemeClr val="bg1"/>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Alzheimer’s disease</a:t>
          </a:r>
        </a:p>
      </dsp:txBody>
      <dsp:txXfrm>
        <a:off x="43507" y="14069"/>
        <a:ext cx="1282552" cy="434127"/>
      </dsp:txXfrm>
    </dsp:sp>
    <dsp:sp modelId="{57D69A58-F23D-4437-8355-4AB8EDC9CE6D}">
      <dsp:nvSpPr>
        <dsp:cNvPr id="0" name=""/>
        <dsp:cNvSpPr/>
      </dsp:nvSpPr>
      <dsp:spPr>
        <a:xfrm rot="5400000">
          <a:off x="598320" y="473231"/>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490523"/>
        <a:ext cx="124508" cy="121049"/>
      </dsp:txXfrm>
    </dsp:sp>
    <dsp:sp modelId="{4F4F7845-7A9B-40B1-8F2E-1F7D91C66408}">
      <dsp:nvSpPr>
        <dsp:cNvPr id="0" name=""/>
        <dsp:cNvSpPr/>
      </dsp:nvSpPr>
      <dsp:spPr>
        <a:xfrm>
          <a:off x="30001" y="692272"/>
          <a:ext cx="1309564" cy="461139"/>
        </a:xfrm>
        <a:prstGeom prst="roundRect">
          <a:avLst>
            <a:gd name="adj" fmla="val 10000"/>
          </a:avLst>
        </a:prstGeom>
        <a:solidFill>
          <a:schemeClr val="lt1">
            <a:hueOff val="0"/>
            <a:satOff val="0"/>
            <a:lumOff val="0"/>
            <a:alphaOff val="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Federated Learning</a:t>
          </a:r>
        </a:p>
      </dsp:txBody>
      <dsp:txXfrm>
        <a:off x="43507" y="705778"/>
        <a:ext cx="1282552" cy="434127"/>
      </dsp:txXfrm>
    </dsp:sp>
    <dsp:sp modelId="{3363A0CC-60EB-4E3D-8106-EBD576DA1B16}">
      <dsp:nvSpPr>
        <dsp:cNvPr id="0" name=""/>
        <dsp:cNvSpPr/>
      </dsp:nvSpPr>
      <dsp:spPr>
        <a:xfrm rot="5400000">
          <a:off x="598320" y="1164940"/>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1182232"/>
        <a:ext cx="124508" cy="121049"/>
      </dsp:txXfrm>
    </dsp:sp>
    <dsp:sp modelId="{183649BC-814A-4837-BD2C-A01F84952BA8}">
      <dsp:nvSpPr>
        <dsp:cNvPr id="0" name=""/>
        <dsp:cNvSpPr/>
      </dsp:nvSpPr>
      <dsp:spPr>
        <a:xfrm>
          <a:off x="30001" y="1383981"/>
          <a:ext cx="1309564" cy="461139"/>
        </a:xfrm>
        <a:prstGeom prst="roundRect">
          <a:avLst>
            <a:gd name="adj" fmla="val 10000"/>
          </a:avLst>
        </a:prstGeom>
        <a:solidFill>
          <a:schemeClr val="lt1">
            <a:hueOff val="0"/>
            <a:satOff val="0"/>
            <a:lumOff val="0"/>
            <a:alphaOff val="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Neural Networks</a:t>
          </a:r>
        </a:p>
      </dsp:txBody>
      <dsp:txXfrm>
        <a:off x="43507" y="1397487"/>
        <a:ext cx="1282552" cy="434127"/>
      </dsp:txXfrm>
    </dsp:sp>
    <dsp:sp modelId="{96A77E21-7CDB-4EB1-91FE-B93C20B5B7B0}">
      <dsp:nvSpPr>
        <dsp:cNvPr id="0" name=""/>
        <dsp:cNvSpPr/>
      </dsp:nvSpPr>
      <dsp:spPr>
        <a:xfrm rot="5400000">
          <a:off x="598320" y="1856649"/>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1873941"/>
        <a:ext cx="124508" cy="121049"/>
      </dsp:txXfrm>
    </dsp:sp>
    <dsp:sp modelId="{390AC714-4882-4D38-956C-4BEB45883C75}">
      <dsp:nvSpPr>
        <dsp:cNvPr id="0" name=""/>
        <dsp:cNvSpPr/>
      </dsp:nvSpPr>
      <dsp:spPr>
        <a:xfrm>
          <a:off x="30001" y="2075690"/>
          <a:ext cx="1309564" cy="461139"/>
        </a:xfrm>
        <a:prstGeom prst="roundRect">
          <a:avLst>
            <a:gd name="adj" fmla="val 10000"/>
          </a:avLst>
        </a:prstGeom>
        <a:solidFill>
          <a:schemeClr val="lt1">
            <a:hueOff val="0"/>
            <a:satOff val="0"/>
            <a:lumOff val="0"/>
            <a:alphaOff val="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Vision Transformers</a:t>
          </a:r>
        </a:p>
      </dsp:txBody>
      <dsp:txXfrm>
        <a:off x="43507" y="2089196"/>
        <a:ext cx="1282552" cy="434127"/>
      </dsp:txXfrm>
    </dsp:sp>
    <dsp:sp modelId="{F208BD6B-79D2-4BB2-927E-187AAE405154}">
      <dsp:nvSpPr>
        <dsp:cNvPr id="0" name=""/>
        <dsp:cNvSpPr/>
      </dsp:nvSpPr>
      <dsp:spPr>
        <a:xfrm rot="5400000">
          <a:off x="598320" y="2548358"/>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2565650"/>
        <a:ext cx="124508" cy="121049"/>
      </dsp:txXfrm>
    </dsp:sp>
    <dsp:sp modelId="{8EF10C74-B4AE-4190-80BB-7A6B4AC1D9D4}">
      <dsp:nvSpPr>
        <dsp:cNvPr id="0" name=""/>
        <dsp:cNvSpPr/>
      </dsp:nvSpPr>
      <dsp:spPr>
        <a:xfrm>
          <a:off x="30001" y="2767399"/>
          <a:ext cx="1309564" cy="461139"/>
        </a:xfrm>
        <a:prstGeom prst="roundRect">
          <a:avLst>
            <a:gd name="adj" fmla="val 10000"/>
          </a:avLst>
        </a:prstGeom>
        <a:solidFill>
          <a:schemeClr val="accent3">
            <a:lumMod val="20000"/>
            <a:lumOff val="8000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Robustness in FL</a:t>
          </a:r>
        </a:p>
      </dsp:txBody>
      <dsp:txXfrm>
        <a:off x="43507" y="2780905"/>
        <a:ext cx="1282552" cy="434127"/>
      </dsp:txXfrm>
    </dsp:sp>
    <dsp:sp modelId="{53D423B3-DD31-4BAC-9E2E-5792A23C91DF}">
      <dsp:nvSpPr>
        <dsp:cNvPr id="0" name=""/>
        <dsp:cNvSpPr/>
      </dsp:nvSpPr>
      <dsp:spPr>
        <a:xfrm rot="5400000">
          <a:off x="598320" y="3240067"/>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3257359"/>
        <a:ext cx="124508" cy="121049"/>
      </dsp:txXfrm>
    </dsp:sp>
    <dsp:sp modelId="{3B3DEBA9-9621-41BB-A74D-6B4B9F324479}">
      <dsp:nvSpPr>
        <dsp:cNvPr id="0" name=""/>
        <dsp:cNvSpPr/>
      </dsp:nvSpPr>
      <dsp:spPr>
        <a:xfrm>
          <a:off x="30001" y="3459109"/>
          <a:ext cx="1309564" cy="461139"/>
        </a:xfrm>
        <a:prstGeom prst="roundRect">
          <a:avLst>
            <a:gd name="adj" fmla="val 10000"/>
          </a:avLst>
        </a:prstGeom>
        <a:solidFill>
          <a:schemeClr val="lt1">
            <a:hueOff val="0"/>
            <a:satOff val="0"/>
            <a:lumOff val="0"/>
            <a:alphaOff val="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Different Robustness Approaches</a:t>
          </a:r>
        </a:p>
      </dsp:txBody>
      <dsp:txXfrm>
        <a:off x="43507" y="3472615"/>
        <a:ext cx="1282552" cy="434127"/>
      </dsp:txXfrm>
    </dsp:sp>
    <dsp:sp modelId="{703967FD-7EC4-427E-8831-36D4E7593911}">
      <dsp:nvSpPr>
        <dsp:cNvPr id="0" name=""/>
        <dsp:cNvSpPr/>
      </dsp:nvSpPr>
      <dsp:spPr>
        <a:xfrm rot="5400000">
          <a:off x="598320" y="3931777"/>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3949069"/>
        <a:ext cx="124508" cy="121049"/>
      </dsp:txXfrm>
    </dsp:sp>
    <dsp:sp modelId="{5C859DAD-F754-408D-934A-6C8F0763DAE9}">
      <dsp:nvSpPr>
        <dsp:cNvPr id="0" name=""/>
        <dsp:cNvSpPr/>
      </dsp:nvSpPr>
      <dsp:spPr>
        <a:xfrm>
          <a:off x="30001" y="4150818"/>
          <a:ext cx="1309564" cy="461139"/>
        </a:xfrm>
        <a:prstGeom prst="roundRect">
          <a:avLst>
            <a:gd name="adj" fmla="val 10000"/>
          </a:avLst>
        </a:prstGeom>
        <a:solidFill>
          <a:schemeClr val="lt1">
            <a:hueOff val="0"/>
            <a:satOff val="0"/>
            <a:lumOff val="0"/>
            <a:alphaOff val="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Our results</a:t>
          </a:r>
        </a:p>
      </dsp:txBody>
      <dsp:txXfrm>
        <a:off x="43507" y="4164324"/>
        <a:ext cx="1282552" cy="43412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6379FE-C220-4205-8390-B3C97FEE8CE3}">
      <dsp:nvSpPr>
        <dsp:cNvPr id="0" name=""/>
        <dsp:cNvSpPr/>
      </dsp:nvSpPr>
      <dsp:spPr>
        <a:xfrm>
          <a:off x="30001" y="563"/>
          <a:ext cx="1309564" cy="461139"/>
        </a:xfrm>
        <a:prstGeom prst="roundRect">
          <a:avLst>
            <a:gd name="adj" fmla="val 10000"/>
          </a:avLst>
        </a:prstGeom>
        <a:solidFill>
          <a:schemeClr val="bg1"/>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Alzheimer’s disease</a:t>
          </a:r>
        </a:p>
      </dsp:txBody>
      <dsp:txXfrm>
        <a:off x="43507" y="14069"/>
        <a:ext cx="1282552" cy="434127"/>
      </dsp:txXfrm>
    </dsp:sp>
    <dsp:sp modelId="{57D69A58-F23D-4437-8355-4AB8EDC9CE6D}">
      <dsp:nvSpPr>
        <dsp:cNvPr id="0" name=""/>
        <dsp:cNvSpPr/>
      </dsp:nvSpPr>
      <dsp:spPr>
        <a:xfrm rot="5400000">
          <a:off x="598320" y="473231"/>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490523"/>
        <a:ext cx="124508" cy="121049"/>
      </dsp:txXfrm>
    </dsp:sp>
    <dsp:sp modelId="{4F4F7845-7A9B-40B1-8F2E-1F7D91C66408}">
      <dsp:nvSpPr>
        <dsp:cNvPr id="0" name=""/>
        <dsp:cNvSpPr/>
      </dsp:nvSpPr>
      <dsp:spPr>
        <a:xfrm>
          <a:off x="30001" y="692272"/>
          <a:ext cx="1309564" cy="461139"/>
        </a:xfrm>
        <a:prstGeom prst="roundRect">
          <a:avLst>
            <a:gd name="adj" fmla="val 10000"/>
          </a:avLst>
        </a:prstGeom>
        <a:solidFill>
          <a:schemeClr val="lt1">
            <a:hueOff val="0"/>
            <a:satOff val="0"/>
            <a:lumOff val="0"/>
            <a:alphaOff val="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Federated Learning</a:t>
          </a:r>
        </a:p>
      </dsp:txBody>
      <dsp:txXfrm>
        <a:off x="43507" y="705778"/>
        <a:ext cx="1282552" cy="434127"/>
      </dsp:txXfrm>
    </dsp:sp>
    <dsp:sp modelId="{3363A0CC-60EB-4E3D-8106-EBD576DA1B16}">
      <dsp:nvSpPr>
        <dsp:cNvPr id="0" name=""/>
        <dsp:cNvSpPr/>
      </dsp:nvSpPr>
      <dsp:spPr>
        <a:xfrm rot="5400000">
          <a:off x="598320" y="1164940"/>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1182232"/>
        <a:ext cx="124508" cy="121049"/>
      </dsp:txXfrm>
    </dsp:sp>
    <dsp:sp modelId="{183649BC-814A-4837-BD2C-A01F84952BA8}">
      <dsp:nvSpPr>
        <dsp:cNvPr id="0" name=""/>
        <dsp:cNvSpPr/>
      </dsp:nvSpPr>
      <dsp:spPr>
        <a:xfrm>
          <a:off x="30001" y="1383981"/>
          <a:ext cx="1309564" cy="461139"/>
        </a:xfrm>
        <a:prstGeom prst="roundRect">
          <a:avLst>
            <a:gd name="adj" fmla="val 10000"/>
          </a:avLst>
        </a:prstGeom>
        <a:solidFill>
          <a:schemeClr val="lt1">
            <a:hueOff val="0"/>
            <a:satOff val="0"/>
            <a:lumOff val="0"/>
            <a:alphaOff val="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Neural Networks</a:t>
          </a:r>
        </a:p>
      </dsp:txBody>
      <dsp:txXfrm>
        <a:off x="43507" y="1397487"/>
        <a:ext cx="1282552" cy="434127"/>
      </dsp:txXfrm>
    </dsp:sp>
    <dsp:sp modelId="{96A77E21-7CDB-4EB1-91FE-B93C20B5B7B0}">
      <dsp:nvSpPr>
        <dsp:cNvPr id="0" name=""/>
        <dsp:cNvSpPr/>
      </dsp:nvSpPr>
      <dsp:spPr>
        <a:xfrm rot="5400000">
          <a:off x="598320" y="1856649"/>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1873941"/>
        <a:ext cx="124508" cy="121049"/>
      </dsp:txXfrm>
    </dsp:sp>
    <dsp:sp modelId="{390AC714-4882-4D38-956C-4BEB45883C75}">
      <dsp:nvSpPr>
        <dsp:cNvPr id="0" name=""/>
        <dsp:cNvSpPr/>
      </dsp:nvSpPr>
      <dsp:spPr>
        <a:xfrm>
          <a:off x="30001" y="2075690"/>
          <a:ext cx="1309564" cy="461139"/>
        </a:xfrm>
        <a:prstGeom prst="roundRect">
          <a:avLst>
            <a:gd name="adj" fmla="val 10000"/>
          </a:avLst>
        </a:prstGeom>
        <a:solidFill>
          <a:schemeClr val="lt1">
            <a:hueOff val="0"/>
            <a:satOff val="0"/>
            <a:lumOff val="0"/>
            <a:alphaOff val="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Vision Transformers</a:t>
          </a:r>
        </a:p>
      </dsp:txBody>
      <dsp:txXfrm>
        <a:off x="43507" y="2089196"/>
        <a:ext cx="1282552" cy="434127"/>
      </dsp:txXfrm>
    </dsp:sp>
    <dsp:sp modelId="{F208BD6B-79D2-4BB2-927E-187AAE405154}">
      <dsp:nvSpPr>
        <dsp:cNvPr id="0" name=""/>
        <dsp:cNvSpPr/>
      </dsp:nvSpPr>
      <dsp:spPr>
        <a:xfrm rot="5400000">
          <a:off x="598320" y="2548358"/>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2565650"/>
        <a:ext cx="124508" cy="121049"/>
      </dsp:txXfrm>
    </dsp:sp>
    <dsp:sp modelId="{8EF10C74-B4AE-4190-80BB-7A6B4AC1D9D4}">
      <dsp:nvSpPr>
        <dsp:cNvPr id="0" name=""/>
        <dsp:cNvSpPr/>
      </dsp:nvSpPr>
      <dsp:spPr>
        <a:xfrm>
          <a:off x="30001" y="2767399"/>
          <a:ext cx="1309564" cy="461139"/>
        </a:xfrm>
        <a:prstGeom prst="roundRect">
          <a:avLst>
            <a:gd name="adj" fmla="val 10000"/>
          </a:avLst>
        </a:prstGeom>
        <a:solidFill>
          <a:schemeClr val="accent3">
            <a:lumMod val="20000"/>
            <a:lumOff val="8000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Robustness in FL</a:t>
          </a:r>
        </a:p>
      </dsp:txBody>
      <dsp:txXfrm>
        <a:off x="43507" y="2780905"/>
        <a:ext cx="1282552" cy="434127"/>
      </dsp:txXfrm>
    </dsp:sp>
    <dsp:sp modelId="{53D423B3-DD31-4BAC-9E2E-5792A23C91DF}">
      <dsp:nvSpPr>
        <dsp:cNvPr id="0" name=""/>
        <dsp:cNvSpPr/>
      </dsp:nvSpPr>
      <dsp:spPr>
        <a:xfrm rot="5400000">
          <a:off x="598320" y="3240067"/>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3257359"/>
        <a:ext cx="124508" cy="121049"/>
      </dsp:txXfrm>
    </dsp:sp>
    <dsp:sp modelId="{3B3DEBA9-9621-41BB-A74D-6B4B9F324479}">
      <dsp:nvSpPr>
        <dsp:cNvPr id="0" name=""/>
        <dsp:cNvSpPr/>
      </dsp:nvSpPr>
      <dsp:spPr>
        <a:xfrm>
          <a:off x="30001" y="3459109"/>
          <a:ext cx="1309564" cy="461139"/>
        </a:xfrm>
        <a:prstGeom prst="roundRect">
          <a:avLst>
            <a:gd name="adj" fmla="val 10000"/>
          </a:avLst>
        </a:prstGeom>
        <a:solidFill>
          <a:schemeClr val="lt1">
            <a:hueOff val="0"/>
            <a:satOff val="0"/>
            <a:lumOff val="0"/>
            <a:alphaOff val="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Different Robustness Approaches</a:t>
          </a:r>
        </a:p>
      </dsp:txBody>
      <dsp:txXfrm>
        <a:off x="43507" y="3472615"/>
        <a:ext cx="1282552" cy="434127"/>
      </dsp:txXfrm>
    </dsp:sp>
    <dsp:sp modelId="{703967FD-7EC4-427E-8831-36D4E7593911}">
      <dsp:nvSpPr>
        <dsp:cNvPr id="0" name=""/>
        <dsp:cNvSpPr/>
      </dsp:nvSpPr>
      <dsp:spPr>
        <a:xfrm rot="5400000">
          <a:off x="598320" y="3931777"/>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3949069"/>
        <a:ext cx="124508" cy="121049"/>
      </dsp:txXfrm>
    </dsp:sp>
    <dsp:sp modelId="{5C859DAD-F754-408D-934A-6C8F0763DAE9}">
      <dsp:nvSpPr>
        <dsp:cNvPr id="0" name=""/>
        <dsp:cNvSpPr/>
      </dsp:nvSpPr>
      <dsp:spPr>
        <a:xfrm>
          <a:off x="30001" y="4150818"/>
          <a:ext cx="1309564" cy="461139"/>
        </a:xfrm>
        <a:prstGeom prst="roundRect">
          <a:avLst>
            <a:gd name="adj" fmla="val 10000"/>
          </a:avLst>
        </a:prstGeom>
        <a:solidFill>
          <a:schemeClr val="lt1">
            <a:hueOff val="0"/>
            <a:satOff val="0"/>
            <a:lumOff val="0"/>
            <a:alphaOff val="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Our results</a:t>
          </a:r>
        </a:p>
      </dsp:txBody>
      <dsp:txXfrm>
        <a:off x="43507" y="4164324"/>
        <a:ext cx="1282552" cy="43412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6379FE-C220-4205-8390-B3C97FEE8CE3}">
      <dsp:nvSpPr>
        <dsp:cNvPr id="0" name=""/>
        <dsp:cNvSpPr/>
      </dsp:nvSpPr>
      <dsp:spPr>
        <a:xfrm>
          <a:off x="30001" y="563"/>
          <a:ext cx="1309564" cy="461139"/>
        </a:xfrm>
        <a:prstGeom prst="roundRect">
          <a:avLst>
            <a:gd name="adj" fmla="val 10000"/>
          </a:avLst>
        </a:prstGeom>
        <a:solidFill>
          <a:schemeClr val="bg1"/>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Alzheimer’s disease</a:t>
          </a:r>
        </a:p>
      </dsp:txBody>
      <dsp:txXfrm>
        <a:off x="43507" y="14069"/>
        <a:ext cx="1282552" cy="434127"/>
      </dsp:txXfrm>
    </dsp:sp>
    <dsp:sp modelId="{57D69A58-F23D-4437-8355-4AB8EDC9CE6D}">
      <dsp:nvSpPr>
        <dsp:cNvPr id="0" name=""/>
        <dsp:cNvSpPr/>
      </dsp:nvSpPr>
      <dsp:spPr>
        <a:xfrm rot="5400000">
          <a:off x="598320" y="473231"/>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490523"/>
        <a:ext cx="124508" cy="121049"/>
      </dsp:txXfrm>
    </dsp:sp>
    <dsp:sp modelId="{4F4F7845-7A9B-40B1-8F2E-1F7D91C66408}">
      <dsp:nvSpPr>
        <dsp:cNvPr id="0" name=""/>
        <dsp:cNvSpPr/>
      </dsp:nvSpPr>
      <dsp:spPr>
        <a:xfrm>
          <a:off x="30001" y="692272"/>
          <a:ext cx="1309564" cy="461139"/>
        </a:xfrm>
        <a:prstGeom prst="roundRect">
          <a:avLst>
            <a:gd name="adj" fmla="val 10000"/>
          </a:avLst>
        </a:prstGeom>
        <a:solidFill>
          <a:schemeClr val="lt1">
            <a:hueOff val="0"/>
            <a:satOff val="0"/>
            <a:lumOff val="0"/>
            <a:alphaOff val="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Federated Learning</a:t>
          </a:r>
        </a:p>
      </dsp:txBody>
      <dsp:txXfrm>
        <a:off x="43507" y="705778"/>
        <a:ext cx="1282552" cy="434127"/>
      </dsp:txXfrm>
    </dsp:sp>
    <dsp:sp modelId="{3363A0CC-60EB-4E3D-8106-EBD576DA1B16}">
      <dsp:nvSpPr>
        <dsp:cNvPr id="0" name=""/>
        <dsp:cNvSpPr/>
      </dsp:nvSpPr>
      <dsp:spPr>
        <a:xfrm rot="5400000">
          <a:off x="598320" y="1164940"/>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1182232"/>
        <a:ext cx="124508" cy="121049"/>
      </dsp:txXfrm>
    </dsp:sp>
    <dsp:sp modelId="{183649BC-814A-4837-BD2C-A01F84952BA8}">
      <dsp:nvSpPr>
        <dsp:cNvPr id="0" name=""/>
        <dsp:cNvSpPr/>
      </dsp:nvSpPr>
      <dsp:spPr>
        <a:xfrm>
          <a:off x="30001" y="1383981"/>
          <a:ext cx="1309564" cy="461139"/>
        </a:xfrm>
        <a:prstGeom prst="roundRect">
          <a:avLst>
            <a:gd name="adj" fmla="val 10000"/>
          </a:avLst>
        </a:prstGeom>
        <a:solidFill>
          <a:schemeClr val="lt1">
            <a:hueOff val="0"/>
            <a:satOff val="0"/>
            <a:lumOff val="0"/>
            <a:alphaOff val="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Neural Networks</a:t>
          </a:r>
        </a:p>
      </dsp:txBody>
      <dsp:txXfrm>
        <a:off x="43507" y="1397487"/>
        <a:ext cx="1282552" cy="434127"/>
      </dsp:txXfrm>
    </dsp:sp>
    <dsp:sp modelId="{96A77E21-7CDB-4EB1-91FE-B93C20B5B7B0}">
      <dsp:nvSpPr>
        <dsp:cNvPr id="0" name=""/>
        <dsp:cNvSpPr/>
      </dsp:nvSpPr>
      <dsp:spPr>
        <a:xfrm rot="5400000">
          <a:off x="598320" y="1856649"/>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1873941"/>
        <a:ext cx="124508" cy="121049"/>
      </dsp:txXfrm>
    </dsp:sp>
    <dsp:sp modelId="{390AC714-4882-4D38-956C-4BEB45883C75}">
      <dsp:nvSpPr>
        <dsp:cNvPr id="0" name=""/>
        <dsp:cNvSpPr/>
      </dsp:nvSpPr>
      <dsp:spPr>
        <a:xfrm>
          <a:off x="30001" y="2075690"/>
          <a:ext cx="1309564" cy="461139"/>
        </a:xfrm>
        <a:prstGeom prst="roundRect">
          <a:avLst>
            <a:gd name="adj" fmla="val 10000"/>
          </a:avLst>
        </a:prstGeom>
        <a:solidFill>
          <a:schemeClr val="lt1">
            <a:hueOff val="0"/>
            <a:satOff val="0"/>
            <a:lumOff val="0"/>
            <a:alphaOff val="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Vision Transformers</a:t>
          </a:r>
        </a:p>
      </dsp:txBody>
      <dsp:txXfrm>
        <a:off x="43507" y="2089196"/>
        <a:ext cx="1282552" cy="434127"/>
      </dsp:txXfrm>
    </dsp:sp>
    <dsp:sp modelId="{F208BD6B-79D2-4BB2-927E-187AAE405154}">
      <dsp:nvSpPr>
        <dsp:cNvPr id="0" name=""/>
        <dsp:cNvSpPr/>
      </dsp:nvSpPr>
      <dsp:spPr>
        <a:xfrm rot="5400000">
          <a:off x="598320" y="2548358"/>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2565650"/>
        <a:ext cx="124508" cy="121049"/>
      </dsp:txXfrm>
    </dsp:sp>
    <dsp:sp modelId="{8EF10C74-B4AE-4190-80BB-7A6B4AC1D9D4}">
      <dsp:nvSpPr>
        <dsp:cNvPr id="0" name=""/>
        <dsp:cNvSpPr/>
      </dsp:nvSpPr>
      <dsp:spPr>
        <a:xfrm>
          <a:off x="30001" y="2767399"/>
          <a:ext cx="1309564" cy="461139"/>
        </a:xfrm>
        <a:prstGeom prst="roundRect">
          <a:avLst>
            <a:gd name="adj" fmla="val 10000"/>
          </a:avLst>
        </a:prstGeom>
        <a:solidFill>
          <a:schemeClr val="accent3">
            <a:lumMod val="20000"/>
            <a:lumOff val="8000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Robustness in FL</a:t>
          </a:r>
        </a:p>
      </dsp:txBody>
      <dsp:txXfrm>
        <a:off x="43507" y="2780905"/>
        <a:ext cx="1282552" cy="434127"/>
      </dsp:txXfrm>
    </dsp:sp>
    <dsp:sp modelId="{53D423B3-DD31-4BAC-9E2E-5792A23C91DF}">
      <dsp:nvSpPr>
        <dsp:cNvPr id="0" name=""/>
        <dsp:cNvSpPr/>
      </dsp:nvSpPr>
      <dsp:spPr>
        <a:xfrm rot="5400000">
          <a:off x="598320" y="3240067"/>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3257359"/>
        <a:ext cx="124508" cy="121049"/>
      </dsp:txXfrm>
    </dsp:sp>
    <dsp:sp modelId="{3B3DEBA9-9621-41BB-A74D-6B4B9F324479}">
      <dsp:nvSpPr>
        <dsp:cNvPr id="0" name=""/>
        <dsp:cNvSpPr/>
      </dsp:nvSpPr>
      <dsp:spPr>
        <a:xfrm>
          <a:off x="30001" y="3459109"/>
          <a:ext cx="1309564" cy="461139"/>
        </a:xfrm>
        <a:prstGeom prst="roundRect">
          <a:avLst>
            <a:gd name="adj" fmla="val 10000"/>
          </a:avLst>
        </a:prstGeom>
        <a:solidFill>
          <a:schemeClr val="lt1">
            <a:hueOff val="0"/>
            <a:satOff val="0"/>
            <a:lumOff val="0"/>
            <a:alphaOff val="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Different Robustness Approaches</a:t>
          </a:r>
        </a:p>
      </dsp:txBody>
      <dsp:txXfrm>
        <a:off x="43507" y="3472615"/>
        <a:ext cx="1282552" cy="434127"/>
      </dsp:txXfrm>
    </dsp:sp>
    <dsp:sp modelId="{703967FD-7EC4-427E-8831-36D4E7593911}">
      <dsp:nvSpPr>
        <dsp:cNvPr id="0" name=""/>
        <dsp:cNvSpPr/>
      </dsp:nvSpPr>
      <dsp:spPr>
        <a:xfrm rot="5400000">
          <a:off x="598320" y="3931777"/>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3949069"/>
        <a:ext cx="124508" cy="121049"/>
      </dsp:txXfrm>
    </dsp:sp>
    <dsp:sp modelId="{5C859DAD-F754-408D-934A-6C8F0763DAE9}">
      <dsp:nvSpPr>
        <dsp:cNvPr id="0" name=""/>
        <dsp:cNvSpPr/>
      </dsp:nvSpPr>
      <dsp:spPr>
        <a:xfrm>
          <a:off x="30001" y="4150818"/>
          <a:ext cx="1309564" cy="461139"/>
        </a:xfrm>
        <a:prstGeom prst="roundRect">
          <a:avLst>
            <a:gd name="adj" fmla="val 10000"/>
          </a:avLst>
        </a:prstGeom>
        <a:solidFill>
          <a:schemeClr val="lt1">
            <a:hueOff val="0"/>
            <a:satOff val="0"/>
            <a:lumOff val="0"/>
            <a:alphaOff val="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Our results</a:t>
          </a:r>
        </a:p>
      </dsp:txBody>
      <dsp:txXfrm>
        <a:off x="43507" y="4164324"/>
        <a:ext cx="1282552" cy="43412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6379FE-C220-4205-8390-B3C97FEE8CE3}">
      <dsp:nvSpPr>
        <dsp:cNvPr id="0" name=""/>
        <dsp:cNvSpPr/>
      </dsp:nvSpPr>
      <dsp:spPr>
        <a:xfrm>
          <a:off x="30001" y="563"/>
          <a:ext cx="1309564" cy="461139"/>
        </a:xfrm>
        <a:prstGeom prst="roundRect">
          <a:avLst>
            <a:gd name="adj" fmla="val 10000"/>
          </a:avLst>
        </a:prstGeom>
        <a:solidFill>
          <a:schemeClr val="bg1"/>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Alzheimer’s disease</a:t>
          </a:r>
        </a:p>
      </dsp:txBody>
      <dsp:txXfrm>
        <a:off x="43507" y="14069"/>
        <a:ext cx="1282552" cy="434127"/>
      </dsp:txXfrm>
    </dsp:sp>
    <dsp:sp modelId="{57D69A58-F23D-4437-8355-4AB8EDC9CE6D}">
      <dsp:nvSpPr>
        <dsp:cNvPr id="0" name=""/>
        <dsp:cNvSpPr/>
      </dsp:nvSpPr>
      <dsp:spPr>
        <a:xfrm rot="5400000">
          <a:off x="598320" y="473231"/>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490523"/>
        <a:ext cx="124508" cy="121049"/>
      </dsp:txXfrm>
    </dsp:sp>
    <dsp:sp modelId="{4F4F7845-7A9B-40B1-8F2E-1F7D91C66408}">
      <dsp:nvSpPr>
        <dsp:cNvPr id="0" name=""/>
        <dsp:cNvSpPr/>
      </dsp:nvSpPr>
      <dsp:spPr>
        <a:xfrm>
          <a:off x="30001" y="692272"/>
          <a:ext cx="1309564" cy="461139"/>
        </a:xfrm>
        <a:prstGeom prst="roundRect">
          <a:avLst>
            <a:gd name="adj" fmla="val 10000"/>
          </a:avLst>
        </a:prstGeom>
        <a:solidFill>
          <a:schemeClr val="lt1">
            <a:hueOff val="0"/>
            <a:satOff val="0"/>
            <a:lumOff val="0"/>
            <a:alphaOff val="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Federated Learning</a:t>
          </a:r>
        </a:p>
      </dsp:txBody>
      <dsp:txXfrm>
        <a:off x="43507" y="705778"/>
        <a:ext cx="1282552" cy="434127"/>
      </dsp:txXfrm>
    </dsp:sp>
    <dsp:sp modelId="{3363A0CC-60EB-4E3D-8106-EBD576DA1B16}">
      <dsp:nvSpPr>
        <dsp:cNvPr id="0" name=""/>
        <dsp:cNvSpPr/>
      </dsp:nvSpPr>
      <dsp:spPr>
        <a:xfrm rot="5400000">
          <a:off x="598320" y="1164940"/>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1182232"/>
        <a:ext cx="124508" cy="121049"/>
      </dsp:txXfrm>
    </dsp:sp>
    <dsp:sp modelId="{183649BC-814A-4837-BD2C-A01F84952BA8}">
      <dsp:nvSpPr>
        <dsp:cNvPr id="0" name=""/>
        <dsp:cNvSpPr/>
      </dsp:nvSpPr>
      <dsp:spPr>
        <a:xfrm>
          <a:off x="30001" y="1383981"/>
          <a:ext cx="1309564" cy="461139"/>
        </a:xfrm>
        <a:prstGeom prst="roundRect">
          <a:avLst>
            <a:gd name="adj" fmla="val 10000"/>
          </a:avLst>
        </a:prstGeom>
        <a:solidFill>
          <a:schemeClr val="lt1">
            <a:hueOff val="0"/>
            <a:satOff val="0"/>
            <a:lumOff val="0"/>
            <a:alphaOff val="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Neural Networks</a:t>
          </a:r>
        </a:p>
      </dsp:txBody>
      <dsp:txXfrm>
        <a:off x="43507" y="1397487"/>
        <a:ext cx="1282552" cy="434127"/>
      </dsp:txXfrm>
    </dsp:sp>
    <dsp:sp modelId="{96A77E21-7CDB-4EB1-91FE-B93C20B5B7B0}">
      <dsp:nvSpPr>
        <dsp:cNvPr id="0" name=""/>
        <dsp:cNvSpPr/>
      </dsp:nvSpPr>
      <dsp:spPr>
        <a:xfrm rot="5400000">
          <a:off x="598320" y="1856649"/>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1873941"/>
        <a:ext cx="124508" cy="121049"/>
      </dsp:txXfrm>
    </dsp:sp>
    <dsp:sp modelId="{390AC714-4882-4D38-956C-4BEB45883C75}">
      <dsp:nvSpPr>
        <dsp:cNvPr id="0" name=""/>
        <dsp:cNvSpPr/>
      </dsp:nvSpPr>
      <dsp:spPr>
        <a:xfrm>
          <a:off x="30001" y="2075690"/>
          <a:ext cx="1309564" cy="461139"/>
        </a:xfrm>
        <a:prstGeom prst="roundRect">
          <a:avLst>
            <a:gd name="adj" fmla="val 10000"/>
          </a:avLst>
        </a:prstGeom>
        <a:solidFill>
          <a:schemeClr val="lt1">
            <a:hueOff val="0"/>
            <a:satOff val="0"/>
            <a:lumOff val="0"/>
            <a:alphaOff val="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Vision Transformers</a:t>
          </a:r>
        </a:p>
      </dsp:txBody>
      <dsp:txXfrm>
        <a:off x="43507" y="2089196"/>
        <a:ext cx="1282552" cy="434127"/>
      </dsp:txXfrm>
    </dsp:sp>
    <dsp:sp modelId="{F208BD6B-79D2-4BB2-927E-187AAE405154}">
      <dsp:nvSpPr>
        <dsp:cNvPr id="0" name=""/>
        <dsp:cNvSpPr/>
      </dsp:nvSpPr>
      <dsp:spPr>
        <a:xfrm rot="5400000">
          <a:off x="598320" y="2548358"/>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2565650"/>
        <a:ext cx="124508" cy="121049"/>
      </dsp:txXfrm>
    </dsp:sp>
    <dsp:sp modelId="{8EF10C74-B4AE-4190-80BB-7A6B4AC1D9D4}">
      <dsp:nvSpPr>
        <dsp:cNvPr id="0" name=""/>
        <dsp:cNvSpPr/>
      </dsp:nvSpPr>
      <dsp:spPr>
        <a:xfrm>
          <a:off x="30001" y="2767399"/>
          <a:ext cx="1309564" cy="461139"/>
        </a:xfrm>
        <a:prstGeom prst="roundRect">
          <a:avLst>
            <a:gd name="adj" fmla="val 10000"/>
          </a:avLst>
        </a:prstGeom>
        <a:solidFill>
          <a:srgbClr val="FFFFFF"/>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Robustness in FL</a:t>
          </a:r>
        </a:p>
      </dsp:txBody>
      <dsp:txXfrm>
        <a:off x="43507" y="2780905"/>
        <a:ext cx="1282552" cy="434127"/>
      </dsp:txXfrm>
    </dsp:sp>
    <dsp:sp modelId="{53D423B3-DD31-4BAC-9E2E-5792A23C91DF}">
      <dsp:nvSpPr>
        <dsp:cNvPr id="0" name=""/>
        <dsp:cNvSpPr/>
      </dsp:nvSpPr>
      <dsp:spPr>
        <a:xfrm rot="5400000">
          <a:off x="598320" y="3240067"/>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3257359"/>
        <a:ext cx="124508" cy="121049"/>
      </dsp:txXfrm>
    </dsp:sp>
    <dsp:sp modelId="{3B3DEBA9-9621-41BB-A74D-6B4B9F324479}">
      <dsp:nvSpPr>
        <dsp:cNvPr id="0" name=""/>
        <dsp:cNvSpPr/>
      </dsp:nvSpPr>
      <dsp:spPr>
        <a:xfrm>
          <a:off x="30001" y="3459109"/>
          <a:ext cx="1309564" cy="461139"/>
        </a:xfrm>
        <a:prstGeom prst="roundRect">
          <a:avLst>
            <a:gd name="adj" fmla="val 10000"/>
          </a:avLst>
        </a:prstGeom>
        <a:solidFill>
          <a:srgbClr val="DAF5FA"/>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Different Robustness Approaches</a:t>
          </a:r>
        </a:p>
      </dsp:txBody>
      <dsp:txXfrm>
        <a:off x="43507" y="3472615"/>
        <a:ext cx="1282552" cy="434127"/>
      </dsp:txXfrm>
    </dsp:sp>
    <dsp:sp modelId="{703967FD-7EC4-427E-8831-36D4E7593911}">
      <dsp:nvSpPr>
        <dsp:cNvPr id="0" name=""/>
        <dsp:cNvSpPr/>
      </dsp:nvSpPr>
      <dsp:spPr>
        <a:xfrm rot="5400000">
          <a:off x="598320" y="3931777"/>
          <a:ext cx="172927" cy="20751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622530" y="3949069"/>
        <a:ext cx="124508" cy="121049"/>
      </dsp:txXfrm>
    </dsp:sp>
    <dsp:sp modelId="{5C859DAD-F754-408D-934A-6C8F0763DAE9}">
      <dsp:nvSpPr>
        <dsp:cNvPr id="0" name=""/>
        <dsp:cNvSpPr/>
      </dsp:nvSpPr>
      <dsp:spPr>
        <a:xfrm>
          <a:off x="30001" y="4150818"/>
          <a:ext cx="1309564" cy="461139"/>
        </a:xfrm>
        <a:prstGeom prst="roundRect">
          <a:avLst>
            <a:gd name="adj" fmla="val 10000"/>
          </a:avLst>
        </a:prstGeom>
        <a:solidFill>
          <a:schemeClr val="lt1">
            <a:hueOff val="0"/>
            <a:satOff val="0"/>
            <a:lumOff val="0"/>
            <a:alphaOff val="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Our results</a:t>
          </a:r>
        </a:p>
      </dsp:txBody>
      <dsp:txXfrm>
        <a:off x="43507" y="4164324"/>
        <a:ext cx="1282552" cy="434127"/>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0.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B326C2-9560-4BD4-85FD-7A613A098C66}" type="datetimeFigureOut">
              <a:rPr lang="en-US" smtClean="0"/>
              <a:t>11/6/2024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906195-3A5C-48F3-87EC-0D9703513AB9}" type="slidenum">
              <a:rPr lang="en-US" smtClean="0"/>
              <a:t>‹#›</a:t>
            </a:fld>
            <a:endParaRPr lang="en-US"/>
          </a:p>
        </p:txBody>
      </p:sp>
    </p:spTree>
    <p:extLst>
      <p:ext uri="{BB962C8B-B14F-4D97-AF65-F5344CB8AC3E}">
        <p14:creationId xmlns:p14="http://schemas.microsoft.com/office/powerpoint/2010/main" val="95918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906195-3A5C-48F3-87EC-0D9703513AB9}" type="slidenum">
              <a:rPr lang="en-US" smtClean="0"/>
              <a:t>2</a:t>
            </a:fld>
            <a:endParaRPr lang="en-US"/>
          </a:p>
        </p:txBody>
      </p:sp>
    </p:spTree>
    <p:extLst>
      <p:ext uri="{BB962C8B-B14F-4D97-AF65-F5344CB8AC3E}">
        <p14:creationId xmlns:p14="http://schemas.microsoft.com/office/powerpoint/2010/main" val="4187377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35F205-DDFF-A5F4-8D18-07FDAD5A1F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CAFCEF-1BB6-200B-B2FD-F9ABC90A6A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915CB8-FC29-96CB-CB15-60FE8671E969}"/>
              </a:ext>
            </a:extLst>
          </p:cNvPr>
          <p:cNvSpPr>
            <a:spLocks noGrp="1"/>
          </p:cNvSpPr>
          <p:nvPr>
            <p:ph type="body" idx="1"/>
          </p:nvPr>
        </p:nvSpPr>
        <p:spPr/>
        <p:txBody>
          <a:bodyPr/>
          <a:lstStyle/>
          <a:p>
            <a:r>
              <a:rPr lang="en-US" dirty="0"/>
              <a:t>crowds</a:t>
            </a:r>
          </a:p>
        </p:txBody>
      </p:sp>
      <p:sp>
        <p:nvSpPr>
          <p:cNvPr id="4" name="Slide Number Placeholder 3">
            <a:extLst>
              <a:ext uri="{FF2B5EF4-FFF2-40B4-BE49-F238E27FC236}">
                <a16:creationId xmlns:a16="http://schemas.microsoft.com/office/drawing/2014/main" id="{5A22F3F9-4B5D-A51B-4EDE-F300133C4F0F}"/>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3906195-3A5C-48F3-87EC-0D9703513AB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41485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A71172-50F6-D879-23E7-DB6B360528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58F694-5986-B1E3-3502-643D5E3AE2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C10993-703D-7581-942E-25D55B55E455}"/>
              </a:ext>
            </a:extLst>
          </p:cNvPr>
          <p:cNvSpPr>
            <a:spLocks noGrp="1"/>
          </p:cNvSpPr>
          <p:nvPr>
            <p:ph type="body" idx="1"/>
          </p:nvPr>
        </p:nvSpPr>
        <p:spPr/>
        <p:txBody>
          <a:bodyPr/>
          <a:lstStyle/>
          <a:p>
            <a:r>
              <a:rPr lang="en-US" sz="1800" dirty="0">
                <a:effectLst/>
                <a:latin typeface="Segoe UI" panose="020B0502040204020203" pitchFamily="34" charset="0"/>
              </a:rPr>
              <a:t>Overfitting in Adversarial Attacks: When creating adversarial examples, overfitting occurs if these examples are too finely tuned to a particular model's parameters. This tuning increases the attack's success on the target model (white-box setting) but decreases its effectiveness on different models (black-box setting). In simpler terms, the adversarial example becomes too specific to one model, thus losing its effectiveness on others.</a:t>
            </a:r>
            <a:br>
              <a:rPr lang="en-US" sz="1800" dirty="0">
                <a:effectLst/>
                <a:latin typeface="Segoe UI" panose="020B0502040204020203" pitchFamily="34" charset="0"/>
              </a:rPr>
            </a:br>
            <a:br>
              <a:rPr lang="en-US" sz="1800" dirty="0">
                <a:effectLst/>
                <a:latin typeface="Segoe UI" panose="020B0502040204020203" pitchFamily="34" charset="0"/>
              </a:rPr>
            </a:br>
            <a:r>
              <a:rPr lang="en-US" sz="1800" dirty="0">
                <a:effectLst/>
                <a:latin typeface="Segoe UI" panose="020B0502040204020203" pitchFamily="34" charset="0"/>
              </a:rPr>
              <a:t>Underfitting in Adversarial Attacks: If adversarial examples are generated with a single-step method, they might underfit because they lack specific tuning to any model. This often makes them less effective in white-box settings but more transferable to black-box settings.</a:t>
            </a:r>
            <a:endParaRPr lang="en-US" sz="1800" dirty="0">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5FFE66A7-67A0-C3AD-8B5E-179F3A75FD72}"/>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3906195-3A5C-48F3-87EC-0D9703513AB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08947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C73AC1-3D58-31A6-669D-59AB2D3D2C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44B4C4-0CC0-23C8-19D7-DAA745ABDC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9A9F27-6878-9BE7-C94D-19DAF729995E}"/>
              </a:ext>
            </a:extLst>
          </p:cNvPr>
          <p:cNvSpPr>
            <a:spLocks noGrp="1"/>
          </p:cNvSpPr>
          <p:nvPr>
            <p:ph type="body" idx="1"/>
          </p:nvPr>
        </p:nvSpPr>
        <p:spPr/>
        <p:txBody>
          <a:bodyPr/>
          <a:lstStyle/>
          <a:p>
            <a:r>
              <a:rPr lang="en-US" sz="1800" dirty="0">
                <a:effectLst/>
                <a:latin typeface="Segoe UI" panose="020B0502040204020203" pitchFamily="34" charset="0"/>
              </a:rPr>
              <a:t>Advantages</a:t>
            </a:r>
            <a:br>
              <a:rPr lang="en-US" sz="1800" dirty="0">
                <a:effectLst/>
                <a:latin typeface="Segoe UI" panose="020B0502040204020203" pitchFamily="34" charset="0"/>
              </a:rPr>
            </a:br>
            <a:r>
              <a:rPr lang="en-US" sz="1800" dirty="0">
                <a:effectLst/>
                <a:latin typeface="Segoe UI" panose="020B0502040204020203" pitchFamily="34" charset="0"/>
              </a:rPr>
              <a:t>Enhanced Transferability: DI-FGSM applies random transformations (such as resizing and padding) to each input at every iteration, which helps adversarial examples generalize across different models. This is particularly useful for black-box attacks, as it makes the adversarial example less dependent on a single model’s specifics.</a:t>
            </a:r>
            <a:br>
              <a:rPr lang="en-US" sz="1800" dirty="0">
                <a:effectLst/>
                <a:latin typeface="Segoe UI" panose="020B0502040204020203" pitchFamily="34" charset="0"/>
              </a:rPr>
            </a:br>
            <a:r>
              <a:rPr lang="en-US" sz="1800" dirty="0">
                <a:effectLst/>
                <a:latin typeface="Segoe UI" panose="020B0502040204020203" pitchFamily="34" charset="0"/>
              </a:rPr>
              <a:t>Robustness Against Defenses: By adding randomness through transformations, DI-FGSM prevents overfitting to the structure of any one model, making it harder for defenses to detect adversarial patterns. This randomness allows the generated adversarial example to evade defenses that focus on static input structures.</a:t>
            </a:r>
            <a:br>
              <a:rPr lang="en-US" sz="1800" dirty="0">
                <a:effectLst/>
                <a:latin typeface="Segoe UI" panose="020B0502040204020203" pitchFamily="34" charset="0"/>
              </a:rPr>
            </a:br>
            <a:r>
              <a:rPr lang="en-US" sz="1800" dirty="0">
                <a:effectLst/>
                <a:latin typeface="Segoe UI" panose="020B0502040204020203" pitchFamily="34" charset="0"/>
              </a:rPr>
              <a:t>Efficient for Iterative Attacks: Although it’s iterative, DI-FGSM is relatively efficient in terms of transferability gains per iteration. The transformations are computationally lightweight compared to more complex adversarial attack techniques.</a:t>
            </a:r>
            <a:br>
              <a:rPr lang="en-US" sz="1800" dirty="0">
                <a:effectLst/>
                <a:latin typeface="Segoe UI" panose="020B0502040204020203" pitchFamily="34" charset="0"/>
              </a:rPr>
            </a:br>
            <a:r>
              <a:rPr lang="en-US" sz="1800" dirty="0">
                <a:effectLst/>
                <a:latin typeface="Segoe UI" panose="020B0502040204020203" pitchFamily="34" charset="0"/>
              </a:rPr>
              <a:t>Disadvantages</a:t>
            </a:r>
            <a:br>
              <a:rPr lang="en-US" sz="1800" dirty="0">
                <a:effectLst/>
                <a:latin typeface="Segoe UI" panose="020B0502040204020203" pitchFamily="34" charset="0"/>
              </a:rPr>
            </a:br>
            <a:r>
              <a:rPr lang="en-US" sz="1800" dirty="0">
                <a:effectLst/>
                <a:latin typeface="Segoe UI" panose="020B0502040204020203" pitchFamily="34" charset="0"/>
              </a:rPr>
              <a:t>Computational Overhead: The additional transformations (resizing and padding) at each iteration increase</a:t>
            </a:r>
            <a:endParaRPr lang="en-US" sz="1800" dirty="0">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7F1A7289-D6F3-D487-1371-9F9B81F4EBDC}"/>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3906195-3A5C-48F3-87EC-0D9703513AB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75147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F7455-CB46-0582-06C8-1325CC6B58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88BC6A-CD1E-084F-ED3C-B2FD1BFC3F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E7A1C0-295C-B67B-30BD-8DD80EE83C97}"/>
              </a:ext>
            </a:extLst>
          </p:cNvPr>
          <p:cNvSpPr>
            <a:spLocks noGrp="1"/>
          </p:cNvSpPr>
          <p:nvPr>
            <p:ph type="body" idx="1"/>
          </p:nvPr>
        </p:nvSpPr>
        <p:spPr/>
        <p:txBody>
          <a:bodyPr/>
          <a:lstStyle/>
          <a:p>
            <a:r>
              <a:rPr lang="en-US" dirty="0"/>
              <a:t>crowds</a:t>
            </a:r>
          </a:p>
        </p:txBody>
      </p:sp>
      <p:sp>
        <p:nvSpPr>
          <p:cNvPr id="4" name="Slide Number Placeholder 3">
            <a:extLst>
              <a:ext uri="{FF2B5EF4-FFF2-40B4-BE49-F238E27FC236}">
                <a16:creationId xmlns:a16="http://schemas.microsoft.com/office/drawing/2014/main" id="{1A2CB860-C37A-E91D-758F-0FD312FC1E30}"/>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3906195-3A5C-48F3-87EC-0D9703513AB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46094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DD733-3F44-3A15-1D03-DDEAA0CC2E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EE7ADC-26D5-E680-3F09-1322C1507D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2700BE-645F-FE6A-70F0-8BF857353CA0}"/>
              </a:ext>
            </a:extLst>
          </p:cNvPr>
          <p:cNvSpPr>
            <a:spLocks noGrp="1"/>
          </p:cNvSpPr>
          <p:nvPr>
            <p:ph type="body" idx="1"/>
          </p:nvPr>
        </p:nvSpPr>
        <p:spPr/>
        <p:txBody>
          <a:bodyPr/>
          <a:lstStyle/>
          <a:p>
            <a:r>
              <a:rPr lang="en-US" sz="1800" dirty="0">
                <a:effectLst/>
                <a:latin typeface="Segoe UI" panose="020B0502040204020203" pitchFamily="34" charset="0"/>
              </a:rPr>
              <a:t>Advantages</a:t>
            </a:r>
            <a:br>
              <a:rPr lang="en-US" sz="1800" dirty="0">
                <a:effectLst/>
                <a:latin typeface="Segoe UI" panose="020B0502040204020203" pitchFamily="34" charset="0"/>
              </a:rPr>
            </a:br>
            <a:r>
              <a:rPr lang="en-US" sz="1800" dirty="0">
                <a:effectLst/>
                <a:latin typeface="Segoe UI" panose="020B0502040204020203" pitchFamily="34" charset="0"/>
              </a:rPr>
              <a:t>Improved Transferability: By using translation-invariant gradients, TI-FGSM generates adversarial examples that are effective across multiple models. This is particularly beneficial in black-box settings where the attacker doesn’t know the exact model used.</a:t>
            </a:r>
            <a:br>
              <a:rPr lang="en-US" sz="1800" dirty="0">
                <a:effectLst/>
                <a:latin typeface="Segoe UI" panose="020B0502040204020203" pitchFamily="34" charset="0"/>
              </a:rPr>
            </a:br>
            <a:r>
              <a:rPr lang="en-US" sz="1800" dirty="0">
                <a:effectLst/>
                <a:latin typeface="Segoe UI" panose="020B0502040204020203" pitchFamily="34" charset="0"/>
              </a:rPr>
              <a:t>Resistance to Small Defenses: The translation invariance makes adversarial examples less sensitive to minor model differences or small image transformations, so they can bypass defenses that target specific features or locations in the image.</a:t>
            </a:r>
            <a:br>
              <a:rPr lang="en-US" sz="1800" dirty="0">
                <a:effectLst/>
                <a:latin typeface="Segoe UI" panose="020B0502040204020203" pitchFamily="34" charset="0"/>
              </a:rPr>
            </a:br>
            <a:r>
              <a:rPr lang="en-US" sz="1800" dirty="0">
                <a:effectLst/>
                <a:latin typeface="Segoe UI" panose="020B0502040204020203" pitchFamily="34" charset="0"/>
              </a:rPr>
              <a:t>Generalization Across Architectures: Since it crafts adversarial examples that work across different models, TI-FGSM is valuable in scenarios where multiple models (e.g., in an ensemble) need to be attacked simultaneously.</a:t>
            </a:r>
            <a:br>
              <a:rPr lang="en-US" sz="1800" dirty="0">
                <a:effectLst/>
                <a:latin typeface="Segoe UI" panose="020B0502040204020203" pitchFamily="34" charset="0"/>
              </a:rPr>
            </a:br>
            <a:r>
              <a:rPr lang="en-US" sz="1800" dirty="0">
                <a:effectLst/>
                <a:latin typeface="Segoe UI" panose="020B0502040204020203" pitchFamily="34" charset="0"/>
              </a:rPr>
              <a:t>Disadvantages</a:t>
            </a:r>
            <a:br>
              <a:rPr lang="en-US" sz="1800" dirty="0">
                <a:effectLst/>
                <a:latin typeface="Segoe UI" panose="020B0502040204020203" pitchFamily="34" charset="0"/>
              </a:rPr>
            </a:br>
            <a:r>
              <a:rPr lang="en-US" sz="1800" dirty="0">
                <a:effectLst/>
                <a:latin typeface="Segoe UI" panose="020B0502040204020203" pitchFamily="34" charset="0"/>
              </a:rPr>
              <a:t>Higher Computational Cost: The iterative nature and convolutional processing make TI-FGSM more computationally demanding than single-step methods like FGSM. The convolution process adds additional complexity to each iteration.</a:t>
            </a:r>
            <a:br>
              <a:rPr lang="en-US" sz="1800" dirty="0">
                <a:effectLst/>
                <a:latin typeface="Segoe UI" panose="020B0502040204020203" pitchFamily="34" charset="0"/>
              </a:rPr>
            </a:br>
            <a:r>
              <a:rPr lang="en-US" sz="1800" dirty="0">
                <a:effectLst/>
                <a:latin typeface="Segoe UI" panose="020B0502040204020203" pitchFamily="34" charset="0"/>
              </a:rPr>
              <a:t>Less Effective in White-Box Attacks: TI-FGSM’s </a:t>
            </a:r>
            <a:endParaRPr lang="en-US" sz="1800" dirty="0">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F0F211DD-78C5-126A-C7AE-B6192F1C2E15}"/>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3906195-3A5C-48F3-87EC-0D9703513AB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31140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A61C6C-5C24-C8B8-4AC5-4096B3D93D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AF5CFB-F115-41BC-B7D9-974C65A9C4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A9157F-783E-1E7F-E59F-F6993E9EA73C}"/>
              </a:ext>
            </a:extLst>
          </p:cNvPr>
          <p:cNvSpPr>
            <a:spLocks noGrp="1"/>
          </p:cNvSpPr>
          <p:nvPr>
            <p:ph type="body" idx="1"/>
          </p:nvPr>
        </p:nvSpPr>
        <p:spPr/>
        <p:txBody>
          <a:bodyPr/>
          <a:lstStyle/>
          <a:p>
            <a:r>
              <a:rPr lang="en-US" sz="1800" b="1" i="0" dirty="0">
                <a:solidFill>
                  <a:srgbClr val="000000"/>
                </a:solidFill>
                <a:effectLst/>
                <a:latin typeface="NimbusRomNo9L-Medi"/>
              </a:rPr>
              <a:t>Minimizing the norm of the perturbation </a:t>
            </a:r>
            <a:r>
              <a:rPr lang="en-US" sz="1800" b="0" i="0" dirty="0">
                <a:solidFill>
                  <a:srgbClr val="000000"/>
                </a:solidFill>
                <a:effectLst/>
                <a:latin typeface="NimbusRomNo9L-Regu"/>
              </a:rPr>
              <a:t>Finally, we aim to encourage the attack to find small perturbations. As long as no successful perturbation is found, we apply the loss function presented in (5). Once the adversarial attack is successful we additionally consider the norm of the adversarial perturbation. Furthermore, we only override the current perturbation if the newly found perturbation also leads to a successful attack. This procedure can never decrease the success rate of the attack and effectively minimizes the norm of the adversarial perturbation in our experiments. Moreover, the norm (or other distance measure) can be freely chosen according to the respective problem (e.g., </a:t>
            </a:r>
            <a:r>
              <a:rPr lang="en-US" sz="1800" b="0" i="1" dirty="0">
                <a:solidFill>
                  <a:srgbClr val="000000"/>
                </a:solidFill>
                <a:effectLst/>
                <a:latin typeface="CMMI10"/>
              </a:rPr>
              <a:t>‘</a:t>
            </a:r>
            <a:r>
              <a:rPr lang="en-US" sz="1800" b="0" i="0" dirty="0">
                <a:solidFill>
                  <a:srgbClr val="000000"/>
                </a:solidFill>
                <a:effectLst/>
                <a:latin typeface="CMR7"/>
              </a:rPr>
              <a:t>1</a:t>
            </a:r>
            <a:r>
              <a:rPr lang="en-US" sz="1800" b="0" i="0" dirty="0">
                <a:solidFill>
                  <a:srgbClr val="000000"/>
                </a:solidFill>
                <a:effectLst/>
                <a:latin typeface="NimbusRomNo9L-Regu"/>
              </a:rPr>
              <a:t>, </a:t>
            </a:r>
            <a:r>
              <a:rPr lang="en-US" sz="1800" b="0" i="1" dirty="0">
                <a:solidFill>
                  <a:srgbClr val="000000"/>
                </a:solidFill>
                <a:effectLst/>
                <a:latin typeface="CMMI10"/>
              </a:rPr>
              <a:t>‘</a:t>
            </a:r>
            <a:r>
              <a:rPr lang="en-US" sz="1800" b="0" i="0" dirty="0">
                <a:solidFill>
                  <a:srgbClr val="000000"/>
                </a:solidFill>
                <a:effectLst/>
                <a:latin typeface="CMR7"/>
              </a:rPr>
              <a:t>2</a:t>
            </a:r>
            <a:r>
              <a:rPr lang="en-US" sz="1800" b="0" i="0" dirty="0">
                <a:solidFill>
                  <a:srgbClr val="000000"/>
                </a:solidFill>
                <a:effectLst/>
                <a:latin typeface="NimbusRomNo9L-Regu"/>
              </a:rPr>
              <a:t>, </a:t>
            </a:r>
            <a:r>
              <a:rPr lang="en-US" sz="1800" b="0" i="1" dirty="0">
                <a:solidFill>
                  <a:srgbClr val="000000"/>
                </a:solidFill>
                <a:effectLst/>
                <a:latin typeface="CMMI10"/>
              </a:rPr>
              <a:t>‘</a:t>
            </a:r>
            <a:r>
              <a:rPr lang="en-US" sz="1800" b="0" i="1" dirty="0">
                <a:solidFill>
                  <a:srgbClr val="000000"/>
                </a:solidFill>
                <a:effectLst/>
                <a:latin typeface="CMSY7"/>
              </a:rPr>
              <a:t>1</a:t>
            </a:r>
            <a:r>
              <a:rPr lang="en-US" sz="1800" b="0" i="0" dirty="0">
                <a:solidFill>
                  <a:srgbClr val="000000"/>
                </a:solidFill>
                <a:effectLst/>
                <a:latin typeface="NimbusRomNo9L-Regu"/>
              </a:rPr>
              <a:t>) as long as it is differentiable. The final loss function can be described as follows:</a:t>
            </a:r>
            <a:r>
              <a:rPr lang="en-US" dirty="0"/>
              <a:t> </a:t>
            </a:r>
            <a:br>
              <a:rPr lang="en-US" dirty="0"/>
            </a:br>
            <a:endParaRPr lang="en-US" dirty="0"/>
          </a:p>
        </p:txBody>
      </p:sp>
      <p:sp>
        <p:nvSpPr>
          <p:cNvPr id="4" name="Slide Number Placeholder 3">
            <a:extLst>
              <a:ext uri="{FF2B5EF4-FFF2-40B4-BE49-F238E27FC236}">
                <a16:creationId xmlns:a16="http://schemas.microsoft.com/office/drawing/2014/main" id="{7BF4F8EC-0B97-C1F3-FCD1-34257440B3C0}"/>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3906195-3A5C-48F3-87EC-0D9703513AB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96547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151ADA-EE98-19A2-4332-5C6F154FB7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516B1F-D40E-9CEE-FCB4-463869CC27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3E3E5B-0CAD-CF4E-E26D-3D0E6EFF12DB}"/>
              </a:ext>
            </a:extLst>
          </p:cNvPr>
          <p:cNvSpPr>
            <a:spLocks noGrp="1"/>
          </p:cNvSpPr>
          <p:nvPr>
            <p:ph type="body" idx="1"/>
          </p:nvPr>
        </p:nvSpPr>
        <p:spPr/>
        <p:txBody>
          <a:bodyPr/>
          <a:lstStyle/>
          <a:p>
            <a:r>
              <a:rPr lang="en-US" dirty="0"/>
              <a:t>crowds</a:t>
            </a:r>
          </a:p>
        </p:txBody>
      </p:sp>
      <p:sp>
        <p:nvSpPr>
          <p:cNvPr id="4" name="Slide Number Placeholder 3">
            <a:extLst>
              <a:ext uri="{FF2B5EF4-FFF2-40B4-BE49-F238E27FC236}">
                <a16:creationId xmlns:a16="http://schemas.microsoft.com/office/drawing/2014/main" id="{AACF3A14-FC7C-0C2C-193A-E99626AE2BED}"/>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3906195-3A5C-48F3-87EC-0D9703513AB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06505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4969BD-AA8B-E895-B93C-C5661D60D0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6FA3E6-7348-5645-941D-F0A0307E82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873898-EC56-FA3F-646F-FD544545C16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FB53820-AA61-F36D-40C4-F8FD9C491DAE}"/>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3906195-3A5C-48F3-87EC-0D9703513AB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95764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F17B57-0CEB-8C24-4449-8800F09D8B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B77CA7-68C4-D5C9-5C05-3D7225AE7C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B1DA41-79AF-3ABA-7209-8AAA37B2726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1172204-AE2E-39BF-DE61-6D40E5387320}"/>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3906195-3A5C-48F3-87EC-0D9703513AB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6040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41AF4F-4E0F-5899-310C-48448F15F4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5AE35F-7754-3107-18DA-08AF968CD4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40E10B-41A1-E1FB-907A-90343E110AE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E08939C-7DB1-E59E-72AC-E1055A541F6C}"/>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3906195-3A5C-48F3-87EC-0D9703513AB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841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crowds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3906195-3A5C-48F3-87EC-0D9703513AB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94457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01B1AF-E21C-880E-6603-68184E821D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D2F597-F806-49C4-A11B-352B409C8C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47FB71-E97F-2A64-872C-8C2BF6D1122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41E44C0-2A3E-1EB9-097E-9F25200DF377}"/>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3906195-3A5C-48F3-87EC-0D9703513AB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63088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3906195-3A5C-48F3-87EC-0D9703513AB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1292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1EA098-0C25-36E4-0069-8FE3EA9E84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F27383-86A8-3C39-A60D-E2474FE659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D98CA6-51A4-0DEC-6E0A-62BFF6C7E42C}"/>
              </a:ext>
            </a:extLst>
          </p:cNvPr>
          <p:cNvSpPr>
            <a:spLocks noGrp="1"/>
          </p:cNvSpPr>
          <p:nvPr>
            <p:ph type="body" idx="1"/>
          </p:nvPr>
        </p:nvSpPr>
        <p:spPr/>
        <p:txBody>
          <a:bodyPr/>
          <a:lstStyle/>
          <a:p>
            <a:r>
              <a:rPr lang="en-US" dirty="0"/>
              <a:t>crowds</a:t>
            </a:r>
          </a:p>
        </p:txBody>
      </p:sp>
      <p:sp>
        <p:nvSpPr>
          <p:cNvPr id="4" name="Slide Number Placeholder 3">
            <a:extLst>
              <a:ext uri="{FF2B5EF4-FFF2-40B4-BE49-F238E27FC236}">
                <a16:creationId xmlns:a16="http://schemas.microsoft.com/office/drawing/2014/main" id="{8EF5A003-E1D4-2C77-1394-9F413F064E73}"/>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3906195-3A5C-48F3-87EC-0D9703513AB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89821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06532-454A-32E3-D4BB-073FF9F92F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DDF029-8407-2B3A-A34A-99B0B63B95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70BCA4-5CDD-AB98-384C-25C7CE04C68C}"/>
              </a:ext>
            </a:extLst>
          </p:cNvPr>
          <p:cNvSpPr>
            <a:spLocks noGrp="1"/>
          </p:cNvSpPr>
          <p:nvPr>
            <p:ph type="body" idx="1"/>
          </p:nvPr>
        </p:nvSpPr>
        <p:spPr/>
        <p:txBody>
          <a:bodyPr/>
          <a:lstStyle/>
          <a:p>
            <a:r>
              <a:rPr lang="en-US" dirty="0"/>
              <a:t>crowds</a:t>
            </a:r>
          </a:p>
        </p:txBody>
      </p:sp>
      <p:sp>
        <p:nvSpPr>
          <p:cNvPr id="4" name="Slide Number Placeholder 3">
            <a:extLst>
              <a:ext uri="{FF2B5EF4-FFF2-40B4-BE49-F238E27FC236}">
                <a16:creationId xmlns:a16="http://schemas.microsoft.com/office/drawing/2014/main" id="{C46EA473-E7D7-CBEB-DC54-A4501CA1660A}"/>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3906195-3A5C-48F3-87EC-0D9703513AB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6724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2F792-84A1-B09F-D5EC-DFE6B2EE84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0FE964-98CB-4699-BDFE-6C281EB05A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E17409-5D1C-9B41-C71A-934DFD94F09B}"/>
              </a:ext>
            </a:extLst>
          </p:cNvPr>
          <p:cNvSpPr>
            <a:spLocks noGrp="1"/>
          </p:cNvSpPr>
          <p:nvPr>
            <p:ph type="body" idx="1"/>
          </p:nvPr>
        </p:nvSpPr>
        <p:spPr/>
        <p:txBody>
          <a:bodyPr/>
          <a:lstStyle/>
          <a:p>
            <a:r>
              <a:rPr lang="en-US" dirty="0"/>
              <a:t>crowds</a:t>
            </a:r>
          </a:p>
        </p:txBody>
      </p:sp>
      <p:sp>
        <p:nvSpPr>
          <p:cNvPr id="4" name="Slide Number Placeholder 3">
            <a:extLst>
              <a:ext uri="{FF2B5EF4-FFF2-40B4-BE49-F238E27FC236}">
                <a16:creationId xmlns:a16="http://schemas.microsoft.com/office/drawing/2014/main" id="{CB76A1E8-643A-78F1-D93D-4BFFD729EADB}"/>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3906195-3A5C-48F3-87EC-0D9703513AB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57714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EB6E21-07D5-8632-9764-2281E67D1D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E49219-A68F-B8ED-EC70-575FC0C2C8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72D9B2-C863-5FFE-60AF-C815E3356020}"/>
              </a:ext>
            </a:extLst>
          </p:cNvPr>
          <p:cNvSpPr>
            <a:spLocks noGrp="1"/>
          </p:cNvSpPr>
          <p:nvPr>
            <p:ph type="body" idx="1"/>
          </p:nvPr>
        </p:nvSpPr>
        <p:spPr/>
        <p:txBody>
          <a:bodyPr/>
          <a:lstStyle/>
          <a:p>
            <a:r>
              <a:rPr lang="en-US" dirty="0"/>
              <a:t>crowds</a:t>
            </a:r>
          </a:p>
        </p:txBody>
      </p:sp>
      <p:sp>
        <p:nvSpPr>
          <p:cNvPr id="4" name="Slide Number Placeholder 3">
            <a:extLst>
              <a:ext uri="{FF2B5EF4-FFF2-40B4-BE49-F238E27FC236}">
                <a16:creationId xmlns:a16="http://schemas.microsoft.com/office/drawing/2014/main" id="{C605FE96-6FEF-84A1-B167-577E82BA11F6}"/>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3906195-3A5C-48F3-87EC-0D9703513AB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76812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E7AC26-8DC5-3093-DC1B-E6A16177D1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0AA1D4-EA51-D4DF-453B-E0FFAA91CD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3F2BF8-E58D-4E80-195D-B6DA58DF72C9}"/>
              </a:ext>
            </a:extLst>
          </p:cNvPr>
          <p:cNvSpPr>
            <a:spLocks noGrp="1"/>
          </p:cNvSpPr>
          <p:nvPr>
            <p:ph type="body" idx="1"/>
          </p:nvPr>
        </p:nvSpPr>
        <p:spPr/>
        <p:txBody>
          <a:bodyPr/>
          <a:lstStyle/>
          <a:p>
            <a:r>
              <a:rPr lang="en-US" b="1" dirty="0"/>
              <a:t>Adversarial Attacks</a:t>
            </a:r>
            <a:endParaRPr lang="en-US" dirty="0"/>
          </a:p>
          <a:p>
            <a:pPr>
              <a:buFont typeface="Arial" panose="020B0604020202020204" pitchFamily="34" charset="0"/>
              <a:buChar char="•"/>
            </a:pPr>
            <a:r>
              <a:rPr lang="en-US" b="1" dirty="0"/>
              <a:t>Evasion Attacks</a:t>
            </a:r>
            <a:r>
              <a:rPr lang="en-US" dirty="0"/>
              <a:t>: Adding small, often imperceptible, perturbations to input data (like images or text) that cause the model to make incorrect predictions. Examples include:</a:t>
            </a:r>
          </a:p>
          <a:p>
            <a:pPr marL="742950" lvl="1" indent="-285750">
              <a:buFont typeface="Arial" panose="020B0604020202020204" pitchFamily="34" charset="0"/>
              <a:buChar char="•"/>
            </a:pPr>
            <a:r>
              <a:rPr lang="en-US" b="1" dirty="0"/>
              <a:t>FGSM (Fast Gradient Sign Method)</a:t>
            </a:r>
            <a:r>
              <a:rPr lang="en-US" dirty="0"/>
              <a:t>: A quick method to find adversarial examples by tweaking inputs along the gradient direction.</a:t>
            </a:r>
          </a:p>
          <a:p>
            <a:pPr marL="742950" lvl="1" indent="-285750">
              <a:buFont typeface="Arial" panose="020B0604020202020204" pitchFamily="34" charset="0"/>
              <a:buChar char="•"/>
            </a:pPr>
            <a:r>
              <a:rPr lang="en-US" b="1" dirty="0"/>
              <a:t>PGD (Projected Gradient Descent)</a:t>
            </a:r>
            <a:r>
              <a:rPr lang="en-US" dirty="0"/>
              <a:t>: An iterative approach that optimizes perturbations in small steps.</a:t>
            </a:r>
          </a:p>
          <a:p>
            <a:pPr marL="742950" lvl="1" indent="-285750">
              <a:buFont typeface="Arial" panose="020B0604020202020204" pitchFamily="34" charset="0"/>
              <a:buChar char="•"/>
            </a:pPr>
            <a:r>
              <a:rPr lang="en-US" b="1" dirty="0" err="1"/>
              <a:t>DeepFool</a:t>
            </a:r>
            <a:r>
              <a:rPr lang="en-US" dirty="0"/>
              <a:t>: Creates minimal perturbations to push an input to the decision boundary of the wrong class.</a:t>
            </a:r>
          </a:p>
          <a:p>
            <a:pPr>
              <a:buFont typeface="Arial" panose="020B0604020202020204" pitchFamily="34" charset="0"/>
              <a:buChar char="•"/>
            </a:pPr>
            <a:r>
              <a:rPr lang="en-US" b="1" dirty="0"/>
              <a:t>Poisoning Attacks</a:t>
            </a:r>
            <a:r>
              <a:rPr lang="en-US" dirty="0"/>
              <a:t>: Injecting carefully crafted malicious samples into the training dataset, making the model vulnerable to specific inputs.</a:t>
            </a:r>
          </a:p>
          <a:p>
            <a:pPr>
              <a:buFont typeface="Arial" panose="020B0604020202020204" pitchFamily="34" charset="0"/>
              <a:buChar char="•"/>
            </a:pPr>
            <a:r>
              <a:rPr lang="en-US" b="1" dirty="0"/>
              <a:t>Backdoor Attacks</a:t>
            </a:r>
            <a:r>
              <a:rPr lang="en-US" dirty="0"/>
              <a:t>: Embedding a hidden trigger in the training data, so when the trigger is present, the model outputs a specific, attacker-chosen class.</a:t>
            </a:r>
          </a:p>
          <a:p>
            <a:r>
              <a:rPr lang="en-US" b="1" dirty="0"/>
              <a:t>Model Inversion Attacks</a:t>
            </a:r>
            <a:br>
              <a:rPr lang="en-US" dirty="0"/>
            </a:br>
            <a:r>
              <a:rPr lang="en-US" dirty="0"/>
              <a:t>These attacks aim to reconstruct private information from the model’s output. By accessing certain model predictions, attackers can retrieve sensitive information about the training data, especially in models trained on private datasets.</a:t>
            </a:r>
          </a:p>
          <a:p>
            <a:r>
              <a:rPr lang="en-US" b="1" dirty="0"/>
              <a:t>Membership Inference Attacks</a:t>
            </a:r>
            <a:br>
              <a:rPr lang="en-US" dirty="0"/>
            </a:br>
            <a:r>
              <a:rPr lang="en-US" dirty="0"/>
              <a:t>These attacks try to determine whether a specific data point was part of the model’s training set, exploiting overfitting in DNNs. They’re a serious privacy concern, especially in sensitive applications like medical or financial data.</a:t>
            </a:r>
          </a:p>
          <a:p>
            <a:r>
              <a:rPr lang="en-US" b="1" dirty="0"/>
              <a:t>Model Extraction Attacks</a:t>
            </a:r>
            <a:br>
              <a:rPr lang="en-US" dirty="0"/>
            </a:br>
            <a:r>
              <a:rPr lang="en-US" dirty="0"/>
              <a:t>Also known as "model stealing," these attacks aim to replicate or clone a DNN by querying it and gathering enough input-output pairs to build a replica. This is common in cloud-based AI services where the model can be accessed but not downloaded.</a:t>
            </a:r>
          </a:p>
          <a:p>
            <a:r>
              <a:rPr lang="en-US" b="1" dirty="0"/>
              <a:t>Trojan Attacks</a:t>
            </a:r>
            <a:br>
              <a:rPr lang="en-US" dirty="0"/>
            </a:br>
            <a:r>
              <a:rPr lang="en-US" dirty="0"/>
              <a:t>Trojan attacks involve modifying a DNN model such that it behaves normally in most cases but triggers malicious outputs when specific hidden triggers are present. Unlike poisoning, Trojans are often embedded directly in the model post-training.</a:t>
            </a:r>
          </a:p>
          <a:p>
            <a:r>
              <a:rPr lang="en-US" b="1" dirty="0"/>
              <a:t>Data Poisoning Attacks</a:t>
            </a:r>
            <a:br>
              <a:rPr lang="en-US" dirty="0"/>
            </a:br>
            <a:r>
              <a:rPr lang="en-US" dirty="0"/>
              <a:t>In data poisoning, attackers manipulate the training data to degrade the model’s performance or to control its predictions, sometimes targeting specific classes or inputs.</a:t>
            </a:r>
          </a:p>
          <a:p>
            <a:br>
              <a:rPr lang="en-US" sz="1200" b="0" i="0" dirty="0">
                <a:solidFill>
                  <a:srgbClr val="000000"/>
                </a:solidFill>
                <a:effectLst/>
                <a:latin typeface="NimbusRomNo9L-Regu"/>
              </a:rPr>
            </a:br>
            <a:br>
              <a:rPr lang="en-US" sz="1200" b="0" i="0" dirty="0">
                <a:solidFill>
                  <a:srgbClr val="000000"/>
                </a:solidFill>
                <a:effectLst/>
                <a:latin typeface="NimbusRomNo9L-Regu"/>
              </a:rPr>
            </a:br>
            <a:br>
              <a:rPr lang="en-US" sz="1200" b="0" i="0" dirty="0">
                <a:solidFill>
                  <a:srgbClr val="000000"/>
                </a:solidFill>
                <a:effectLst/>
                <a:latin typeface="NimbusRomNo9L-Regu"/>
              </a:rPr>
            </a:br>
            <a:r>
              <a:rPr lang="en-US" sz="1200" b="0" i="0" dirty="0">
                <a:solidFill>
                  <a:srgbClr val="000000"/>
                </a:solidFill>
                <a:effectLst/>
                <a:latin typeface="NimbusRomNo9L-Regu"/>
              </a:rPr>
              <a:t>ensembled network (</a:t>
            </a:r>
            <a:r>
              <a:rPr lang="en-US" sz="1200" b="0" i="1" dirty="0">
                <a:solidFill>
                  <a:srgbClr val="000000"/>
                </a:solidFill>
                <a:effectLst/>
                <a:latin typeface="NimbusRomNo9L-ReguItal"/>
              </a:rPr>
              <a:t>white-box setting</a:t>
            </a:r>
            <a:r>
              <a:rPr lang="en-US" sz="1200" b="0" i="0" dirty="0">
                <a:solidFill>
                  <a:srgbClr val="000000"/>
                </a:solidFill>
                <a:effectLst/>
                <a:latin typeface="NimbusRomNo9L-Regu"/>
              </a:rPr>
              <a:t>) and the hold-out network (</a:t>
            </a:r>
            <a:r>
              <a:rPr lang="en-US" sz="1200" b="0" i="1" dirty="0">
                <a:solidFill>
                  <a:srgbClr val="000000"/>
                </a:solidFill>
                <a:effectLst/>
                <a:latin typeface="NimbusRomNo9L-ReguItal"/>
              </a:rPr>
              <a:t>black-box setting</a:t>
            </a:r>
            <a:r>
              <a:rPr lang="en-US" sz="1200" b="0" i="0" dirty="0">
                <a:solidFill>
                  <a:srgbClr val="000000"/>
                </a:solidFill>
                <a:effectLst/>
                <a:latin typeface="NimbusRomNo9L-Regu"/>
              </a:rPr>
              <a:t>)</a:t>
            </a:r>
            <a:r>
              <a:rPr lang="en-US" dirty="0"/>
              <a:t> </a:t>
            </a:r>
            <a:br>
              <a:rPr lang="en-US" dirty="0"/>
            </a:br>
            <a:br>
              <a:rPr lang="en-US" dirty="0"/>
            </a:br>
            <a:br>
              <a:rPr lang="en-US" dirty="0"/>
            </a:br>
            <a:br>
              <a:rPr lang="en-US" dirty="0"/>
            </a:br>
            <a:br>
              <a:rPr lang="en-US" dirty="0"/>
            </a:br>
            <a:br>
              <a:rPr lang="en-US" dirty="0"/>
            </a:br>
            <a:r>
              <a:rPr lang="en-US" b="1" dirty="0"/>
              <a:t>White-Box Systems</a:t>
            </a:r>
          </a:p>
          <a:p>
            <a:r>
              <a:rPr lang="en-US" dirty="0"/>
              <a:t>In a </a:t>
            </a:r>
            <a:r>
              <a:rPr lang="en-US" b="1" dirty="0"/>
              <a:t>white-box</a:t>
            </a:r>
            <a:r>
              <a:rPr lang="en-US" dirty="0"/>
              <a:t> system:</a:t>
            </a:r>
          </a:p>
          <a:p>
            <a:pPr>
              <a:buFont typeface="+mj-lt"/>
              <a:buAutoNum type="arabicPeriod"/>
            </a:pPr>
            <a:r>
              <a:rPr lang="en-US" b="1" dirty="0"/>
              <a:t>Full Access to Model Details</a:t>
            </a:r>
            <a:r>
              <a:rPr lang="en-US" dirty="0"/>
              <a:t>: The adversary or user has complete knowledge of the model, including its architecture, weights, gradients, and all internal parameters.</a:t>
            </a:r>
          </a:p>
          <a:p>
            <a:pPr>
              <a:buFont typeface="+mj-lt"/>
              <a:buAutoNum type="arabicPeriod"/>
            </a:pPr>
            <a:r>
              <a:rPr lang="en-US" b="1" dirty="0"/>
              <a:t>Easier to Craft Attacks</a:t>
            </a:r>
            <a:r>
              <a:rPr lang="en-US" dirty="0"/>
              <a:t>: With access to gradients, attackers can easily perform gradient-based attacks (like Fast Gradient Sign Method or Projected Gradient Descent) by computing precise perturbations to mislead the model.</a:t>
            </a:r>
          </a:p>
          <a:p>
            <a:pPr>
              <a:buFont typeface="+mj-lt"/>
              <a:buAutoNum type="arabicPeriod"/>
            </a:pPr>
            <a:r>
              <a:rPr lang="en-US" b="1" dirty="0"/>
              <a:t>Use in Development and Research</a:t>
            </a:r>
            <a:r>
              <a:rPr lang="en-US" dirty="0"/>
              <a:t>: White-box settings are common for model training, debugging, and research as they allow fine-grained control and insight into how the model learns and behaves.</a:t>
            </a:r>
          </a:p>
          <a:p>
            <a:r>
              <a:rPr lang="en-US" b="1" dirty="0"/>
              <a:t>Black-Box Systems</a:t>
            </a:r>
          </a:p>
          <a:p>
            <a:r>
              <a:rPr lang="en-US" dirty="0"/>
              <a:t>In a </a:t>
            </a:r>
            <a:r>
              <a:rPr lang="en-US" b="1" dirty="0"/>
              <a:t>black-box</a:t>
            </a:r>
            <a:r>
              <a:rPr lang="en-US" dirty="0"/>
              <a:t> system:</a:t>
            </a:r>
          </a:p>
          <a:p>
            <a:pPr>
              <a:buFont typeface="+mj-lt"/>
              <a:buAutoNum type="arabicPeriod"/>
            </a:pPr>
            <a:r>
              <a:rPr lang="en-US" b="1" dirty="0"/>
              <a:t>Limited Access to Model Details</a:t>
            </a:r>
            <a:r>
              <a:rPr lang="en-US" dirty="0"/>
              <a:t>: The adversary or user does not have access to the model’s internal parameters or gradients. They only see the input-output behavior, such as predictions or confidence scores for each input.</a:t>
            </a:r>
          </a:p>
          <a:p>
            <a:pPr>
              <a:buFont typeface="+mj-lt"/>
              <a:buAutoNum type="arabicPeriod"/>
            </a:pPr>
            <a:r>
              <a:rPr lang="en-US" b="1" dirty="0"/>
              <a:t>Harder to Craft Attacks</a:t>
            </a:r>
            <a:r>
              <a:rPr lang="en-US" dirty="0"/>
              <a:t>: Without gradient information, attackers must use alternative strategies, like approximating the model through queries (Query-based Attacks) or leveraging another model trained to mimic the black-box model (Transfer Attacks).</a:t>
            </a:r>
          </a:p>
          <a:p>
            <a:pPr>
              <a:buFont typeface="+mj-lt"/>
              <a:buAutoNum type="arabicPeriod"/>
            </a:pPr>
            <a:r>
              <a:rPr lang="en-US" b="1" dirty="0"/>
              <a:t>Real-World Application</a:t>
            </a:r>
            <a:r>
              <a:rPr lang="en-US" dirty="0"/>
              <a:t>: Black-box settings are common in deployed systems where model details are hidden for security, privacy, or proprietary reasons, such as in cloud services or deployed machine learning applications.</a:t>
            </a:r>
          </a:p>
          <a:p>
            <a:r>
              <a:rPr lang="en-US" b="1" dirty="0"/>
              <a:t>Summary</a:t>
            </a:r>
          </a:p>
          <a:p>
            <a:pPr>
              <a:buFont typeface="Arial" panose="020B0604020202020204" pitchFamily="34" charset="0"/>
              <a:buChar char="•"/>
            </a:pPr>
            <a:r>
              <a:rPr lang="en-US" b="1" dirty="0"/>
              <a:t>White-Box</a:t>
            </a:r>
            <a:r>
              <a:rPr lang="en-US" dirty="0"/>
              <a:t>: Full knowledge of model internals; facilitates gradient-based, precise attacks.</a:t>
            </a:r>
          </a:p>
          <a:p>
            <a:pPr>
              <a:buFont typeface="Arial" panose="020B0604020202020204" pitchFamily="34" charset="0"/>
              <a:buChar char="•"/>
            </a:pPr>
            <a:r>
              <a:rPr lang="en-US" b="1" dirty="0"/>
              <a:t>Black-Box</a:t>
            </a:r>
            <a:r>
              <a:rPr lang="en-US" dirty="0"/>
              <a:t>: Limited to input-output interactions; requires alternative attack strategies like model approximation or transfer learning.</a:t>
            </a:r>
          </a:p>
          <a:p>
            <a:endParaRPr lang="en-US" dirty="0"/>
          </a:p>
        </p:txBody>
      </p:sp>
      <p:sp>
        <p:nvSpPr>
          <p:cNvPr id="4" name="Slide Number Placeholder 3">
            <a:extLst>
              <a:ext uri="{FF2B5EF4-FFF2-40B4-BE49-F238E27FC236}">
                <a16:creationId xmlns:a16="http://schemas.microsoft.com/office/drawing/2014/main" id="{162D5DB0-BED6-A079-C3AA-2FEB2D2182A3}"/>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3906195-3A5C-48F3-87EC-0D9703513AB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77901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0081B0-106B-C75B-4676-8493CC09B9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46D767-F47C-7394-BFB4-9592B3B36E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420711-522F-2C05-4861-E6EA1E6A06DB}"/>
              </a:ext>
            </a:extLst>
          </p:cNvPr>
          <p:cNvSpPr>
            <a:spLocks noGrp="1"/>
          </p:cNvSpPr>
          <p:nvPr>
            <p:ph type="body" idx="1"/>
          </p:nvPr>
        </p:nvSpPr>
        <p:spPr/>
        <p:txBody>
          <a:bodyPr/>
          <a:lstStyle/>
          <a:p>
            <a:r>
              <a:rPr lang="en-US" dirty="0"/>
              <a:t>crowds</a:t>
            </a:r>
          </a:p>
        </p:txBody>
      </p:sp>
      <p:sp>
        <p:nvSpPr>
          <p:cNvPr id="4" name="Slide Number Placeholder 3">
            <a:extLst>
              <a:ext uri="{FF2B5EF4-FFF2-40B4-BE49-F238E27FC236}">
                <a16:creationId xmlns:a16="http://schemas.microsoft.com/office/drawing/2014/main" id="{ADFE34B4-2243-F04D-9039-751F73090DE4}"/>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3906195-3A5C-48F3-87EC-0D9703513AB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52750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D2C4E8-3E6A-7D67-5300-F7149CC72E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A5EE3A-5BBB-438C-8298-4B5F4CD527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B188F4-FE82-9D8C-4AFA-DC6D8D3DC573}"/>
              </a:ext>
            </a:extLst>
          </p:cNvPr>
          <p:cNvSpPr>
            <a:spLocks noGrp="1"/>
          </p:cNvSpPr>
          <p:nvPr>
            <p:ph type="body" idx="1"/>
          </p:nvPr>
        </p:nvSpPr>
        <p:spPr/>
        <p:txBody>
          <a:bodyPr/>
          <a:lstStyle/>
          <a:p>
            <a:r>
              <a:rPr lang="en-US" dirty="0"/>
              <a:t>crowds</a:t>
            </a:r>
          </a:p>
        </p:txBody>
      </p:sp>
      <p:sp>
        <p:nvSpPr>
          <p:cNvPr id="4" name="Slide Number Placeholder 3">
            <a:extLst>
              <a:ext uri="{FF2B5EF4-FFF2-40B4-BE49-F238E27FC236}">
                <a16:creationId xmlns:a16="http://schemas.microsoft.com/office/drawing/2014/main" id="{5F3F6CE9-BA47-4274-E046-99484D6F5C5C}"/>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3906195-3A5C-48F3-87EC-0D9703513AB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7861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4817DD2E-8829-43C7-A3EF-9E531FA027A8}" type="datetimeFigureOut">
              <a:rPr lang="en-US" smtClean="0"/>
              <a:t>11/6/2024</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BC70A5D9-7312-4639-B469-787FEF5EDB1B}" type="slidenum">
              <a:rPr lang="en-US" smtClean="0"/>
              <a:t>‹#›</a:t>
            </a:fld>
            <a:endParaRPr lang="en-US"/>
          </a:p>
        </p:txBody>
      </p:sp>
    </p:spTree>
    <p:extLst>
      <p:ext uri="{BB962C8B-B14F-4D97-AF65-F5344CB8AC3E}">
        <p14:creationId xmlns:p14="http://schemas.microsoft.com/office/powerpoint/2010/main" val="35348634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17DD2E-8829-43C7-A3EF-9E531FA027A8}" type="datetimeFigureOut">
              <a:rPr lang="en-US" smtClean="0"/>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70A5D9-7312-4639-B469-787FEF5EDB1B}" type="slidenum">
              <a:rPr lang="en-US" smtClean="0"/>
              <a:t>‹#›</a:t>
            </a:fld>
            <a:endParaRPr lang="en-US"/>
          </a:p>
        </p:txBody>
      </p:sp>
    </p:spTree>
    <p:extLst>
      <p:ext uri="{BB962C8B-B14F-4D97-AF65-F5344CB8AC3E}">
        <p14:creationId xmlns:p14="http://schemas.microsoft.com/office/powerpoint/2010/main" val="3994567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4817DD2E-8829-43C7-A3EF-9E531FA027A8}" type="datetimeFigureOut">
              <a:rPr lang="en-US" smtClean="0"/>
              <a:t>11/6/2024</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BC70A5D9-7312-4639-B469-787FEF5EDB1B}" type="slidenum">
              <a:rPr lang="en-US" smtClean="0"/>
              <a:t>‹#›</a:t>
            </a:fld>
            <a:endParaRPr lang="en-US"/>
          </a:p>
        </p:txBody>
      </p:sp>
    </p:spTree>
    <p:extLst>
      <p:ext uri="{BB962C8B-B14F-4D97-AF65-F5344CB8AC3E}">
        <p14:creationId xmlns:p14="http://schemas.microsoft.com/office/powerpoint/2010/main" val="1491610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17DD2E-8829-43C7-A3EF-9E531FA027A8}" type="datetimeFigureOut">
              <a:rPr lang="en-US" smtClean="0"/>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BC70A5D9-7312-4639-B469-787FEF5EDB1B}" type="slidenum">
              <a:rPr lang="en-US" smtClean="0"/>
              <a:t>‹#›</a:t>
            </a:fld>
            <a:endParaRPr lang="en-US"/>
          </a:p>
        </p:txBody>
      </p:sp>
    </p:spTree>
    <p:extLst>
      <p:ext uri="{BB962C8B-B14F-4D97-AF65-F5344CB8AC3E}">
        <p14:creationId xmlns:p14="http://schemas.microsoft.com/office/powerpoint/2010/main" val="26457989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4817DD2E-8829-43C7-A3EF-9E531FA027A8}" type="datetimeFigureOut">
              <a:rPr lang="en-US" smtClean="0"/>
              <a:t>11/6/2024</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BC70A5D9-7312-4639-B469-787FEF5EDB1B}" type="slidenum">
              <a:rPr lang="en-US" smtClean="0"/>
              <a:t>‹#›</a:t>
            </a:fld>
            <a:endParaRPr lang="en-US"/>
          </a:p>
        </p:txBody>
      </p:sp>
    </p:spTree>
    <p:extLst>
      <p:ext uri="{BB962C8B-B14F-4D97-AF65-F5344CB8AC3E}">
        <p14:creationId xmlns:p14="http://schemas.microsoft.com/office/powerpoint/2010/main" val="3838168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17DD2E-8829-43C7-A3EF-9E531FA027A8}" type="datetimeFigureOut">
              <a:rPr lang="en-US" smtClean="0"/>
              <a:t>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70A5D9-7312-4639-B469-787FEF5EDB1B}" type="slidenum">
              <a:rPr lang="en-US" smtClean="0"/>
              <a:t>‹#›</a:t>
            </a:fld>
            <a:endParaRPr lang="en-US"/>
          </a:p>
        </p:txBody>
      </p:sp>
    </p:spTree>
    <p:extLst>
      <p:ext uri="{BB962C8B-B14F-4D97-AF65-F5344CB8AC3E}">
        <p14:creationId xmlns:p14="http://schemas.microsoft.com/office/powerpoint/2010/main" val="1076192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17DD2E-8829-43C7-A3EF-9E531FA027A8}" type="datetimeFigureOut">
              <a:rPr lang="en-US" smtClean="0"/>
              <a:t>11/6/2024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C70A5D9-7312-4639-B469-787FEF5EDB1B}" type="slidenum">
              <a:rPr lang="en-US" smtClean="0"/>
              <a:t>‹#›</a:t>
            </a:fld>
            <a:endParaRPr lang="en-US"/>
          </a:p>
        </p:txBody>
      </p:sp>
    </p:spTree>
    <p:extLst>
      <p:ext uri="{BB962C8B-B14F-4D97-AF65-F5344CB8AC3E}">
        <p14:creationId xmlns:p14="http://schemas.microsoft.com/office/powerpoint/2010/main" val="1177162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817DD2E-8829-43C7-A3EF-9E531FA027A8}" type="datetimeFigureOut">
              <a:rPr lang="en-US" smtClean="0"/>
              <a:t>11/6/2024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C70A5D9-7312-4639-B469-787FEF5EDB1B}" type="slidenum">
              <a:rPr lang="en-US" smtClean="0"/>
              <a:t>‹#›</a:t>
            </a:fld>
            <a:endParaRPr lang="en-US"/>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30648018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17DD2E-8829-43C7-A3EF-9E531FA027A8}" type="datetimeFigureOut">
              <a:rPr lang="en-US" smtClean="0"/>
              <a:t>11/6/2024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C70A5D9-7312-4639-B469-787FEF5EDB1B}" type="slidenum">
              <a:rPr lang="en-US" smtClean="0"/>
              <a:t>‹#›</a:t>
            </a:fld>
            <a:endParaRPr lang="en-US"/>
          </a:p>
        </p:txBody>
      </p:sp>
    </p:spTree>
    <p:extLst>
      <p:ext uri="{BB962C8B-B14F-4D97-AF65-F5344CB8AC3E}">
        <p14:creationId xmlns:p14="http://schemas.microsoft.com/office/powerpoint/2010/main" val="1588427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4817DD2E-8829-43C7-A3EF-9E531FA027A8}" type="datetimeFigureOut">
              <a:rPr lang="en-US" smtClean="0"/>
              <a:t>11/6/2024</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BC70A5D9-7312-4639-B469-787FEF5EDB1B}" type="slidenum">
              <a:rPr lang="en-US" smtClean="0"/>
              <a:t>‹#›</a:t>
            </a:fld>
            <a:endParaRPr lang="en-US"/>
          </a:p>
        </p:txBody>
      </p:sp>
    </p:spTree>
    <p:extLst>
      <p:ext uri="{BB962C8B-B14F-4D97-AF65-F5344CB8AC3E}">
        <p14:creationId xmlns:p14="http://schemas.microsoft.com/office/powerpoint/2010/main" val="7745885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17DD2E-8829-43C7-A3EF-9E531FA027A8}" type="datetimeFigureOut">
              <a:rPr lang="en-US" smtClean="0"/>
              <a:t>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70A5D9-7312-4639-B469-787FEF5EDB1B}" type="slidenum">
              <a:rPr lang="en-US" smtClean="0"/>
              <a:t>‹#›</a:t>
            </a:fld>
            <a:endParaRPr lang="en-US"/>
          </a:p>
        </p:txBody>
      </p:sp>
    </p:spTree>
    <p:extLst>
      <p:ext uri="{BB962C8B-B14F-4D97-AF65-F5344CB8AC3E}">
        <p14:creationId xmlns:p14="http://schemas.microsoft.com/office/powerpoint/2010/main" val="38682972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4817DD2E-8829-43C7-A3EF-9E531FA027A8}" type="datetimeFigureOut">
              <a:rPr lang="en-US" smtClean="0"/>
              <a:t>11/6/2024</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BC70A5D9-7312-4639-B469-787FEF5EDB1B}" type="slidenum">
              <a:rPr lang="en-US" smtClean="0"/>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173109004"/>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diagramLayout" Target="../diagrams/layout9.xml"/><Relationship Id="rId3" Type="http://schemas.openxmlformats.org/officeDocument/2006/relationships/image" Target="../media/image36.png"/><Relationship Id="rId7" Type="http://schemas.openxmlformats.org/officeDocument/2006/relationships/image" Target="../media/image38.png"/><Relationship Id="rId12" Type="http://schemas.openxmlformats.org/officeDocument/2006/relationships/diagramData" Target="../diagrams/data9.xml"/><Relationship Id="rId2" Type="http://schemas.openxmlformats.org/officeDocument/2006/relationships/notesSlide" Target="../notesSlides/notesSlide9.xml"/><Relationship Id="rId16" Type="http://schemas.microsoft.com/office/2007/relationships/diagramDrawing" Target="../diagrams/drawing9.xml"/><Relationship Id="rId1" Type="http://schemas.openxmlformats.org/officeDocument/2006/relationships/slideLayout" Target="../slideLayouts/slideLayout2.xml"/><Relationship Id="rId6" Type="http://schemas.openxmlformats.org/officeDocument/2006/relationships/hyperlink" Target="https://medium.com/swlh/gradient-based-adversarial-attacks-an-introduction-526238660dc9" TargetMode="External"/><Relationship Id="rId11" Type="http://schemas.openxmlformats.org/officeDocument/2006/relationships/image" Target="../media/image42.png"/><Relationship Id="rId5" Type="http://schemas.openxmlformats.org/officeDocument/2006/relationships/hyperlink" Target="https://neptune.ai/blog/adversarial-attacks-on-neural-networks-exploring-the-fast-gradient-sign-method" TargetMode="External"/><Relationship Id="rId15" Type="http://schemas.openxmlformats.org/officeDocument/2006/relationships/diagramColors" Target="../diagrams/colors9.xml"/><Relationship Id="rId10" Type="http://schemas.openxmlformats.org/officeDocument/2006/relationships/image" Target="../media/image41.png"/><Relationship Id="rId4" Type="http://schemas.openxmlformats.org/officeDocument/2006/relationships/image" Target="../media/image37.png"/><Relationship Id="rId9" Type="http://schemas.openxmlformats.org/officeDocument/2006/relationships/image" Target="../media/image40.png"/><Relationship Id="rId14" Type="http://schemas.openxmlformats.org/officeDocument/2006/relationships/diagramQuickStyle" Target="../diagrams/quickStyle9.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11.xml"/><Relationship Id="rId3" Type="http://schemas.microsoft.com/office/2018/10/relationships/comments" Target="../comments/modernComment_127_49304AE.xml"/><Relationship Id="rId7" Type="http://schemas.openxmlformats.org/officeDocument/2006/relationships/diagramData" Target="../diagrams/data11.xml"/><Relationship Id="rId12"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5.png"/><Relationship Id="rId11" Type="http://schemas.microsoft.com/office/2007/relationships/diagramDrawing" Target="../diagrams/drawing11.xml"/><Relationship Id="rId5" Type="http://schemas.openxmlformats.org/officeDocument/2006/relationships/image" Target="../media/image44.png"/><Relationship Id="rId10" Type="http://schemas.openxmlformats.org/officeDocument/2006/relationships/diagramColors" Target="../diagrams/colors11.xml"/><Relationship Id="rId4" Type="http://schemas.openxmlformats.org/officeDocument/2006/relationships/image" Target="../media/image43.png"/><Relationship Id="rId9" Type="http://schemas.openxmlformats.org/officeDocument/2006/relationships/diagramQuickStyle" Target="../diagrams/quickStyle11.xml"/></Relationships>
</file>

<file path=ppt/slides/_rels/slide13.xml.rels><?xml version="1.0" encoding="UTF-8" standalone="yes"?>
<Relationships xmlns="http://schemas.openxmlformats.org/package/2006/relationships"><Relationship Id="rId8" Type="http://schemas.openxmlformats.org/officeDocument/2006/relationships/diagramQuickStyle" Target="../diagrams/quickStyle12.xml"/><Relationship Id="rId3" Type="http://schemas.microsoft.com/office/2018/10/relationships/comments" Target="../comments/modernComment_128_58B2D630.xml"/><Relationship Id="rId7" Type="http://schemas.openxmlformats.org/officeDocument/2006/relationships/diagramLayout" Target="../diagrams/layout12.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Data" Target="../diagrams/data12.xml"/><Relationship Id="rId5" Type="http://schemas.openxmlformats.org/officeDocument/2006/relationships/image" Target="../media/image48.jpeg"/><Relationship Id="rId10" Type="http://schemas.microsoft.com/office/2007/relationships/diagramDrawing" Target="../diagrams/drawing12.xml"/><Relationship Id="rId4" Type="http://schemas.openxmlformats.org/officeDocument/2006/relationships/image" Target="../media/image47.png"/><Relationship Id="rId9" Type="http://schemas.openxmlformats.org/officeDocument/2006/relationships/diagramColors" Target="../diagrams/colors12.xml"/></Relationships>
</file>

<file path=ppt/slides/_rels/slide1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diagramData" Target="../diagrams/data13.xml"/><Relationship Id="rId7" Type="http://schemas.microsoft.com/office/2007/relationships/diagramDrawing" Target="../diagrams/drawing13.xml"/><Relationship Id="rId12"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3.xml"/><Relationship Id="rId11" Type="http://schemas.openxmlformats.org/officeDocument/2006/relationships/image" Target="../media/image51.png"/><Relationship Id="rId5" Type="http://schemas.openxmlformats.org/officeDocument/2006/relationships/diagramQuickStyle" Target="../diagrams/quickStyle13.xml"/><Relationship Id="rId10" Type="http://schemas.openxmlformats.org/officeDocument/2006/relationships/image" Target="../media/image440.png"/><Relationship Id="rId4" Type="http://schemas.openxmlformats.org/officeDocument/2006/relationships/diagramLayout" Target="../diagrams/layout13.xml"/><Relationship Id="rId9" Type="http://schemas.openxmlformats.org/officeDocument/2006/relationships/image" Target="../media/image50.png"/></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14.xml"/><Relationship Id="rId3" Type="http://schemas.microsoft.com/office/2018/10/relationships/comments" Target="../comments/modernComment_12A_5E0616A2.xml"/><Relationship Id="rId7" Type="http://schemas.openxmlformats.org/officeDocument/2006/relationships/diagramQuickStyle" Target="../diagrams/quickStyle14.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Layout" Target="../diagrams/layout14.xml"/><Relationship Id="rId5" Type="http://schemas.openxmlformats.org/officeDocument/2006/relationships/diagramData" Target="../diagrams/data14.xml"/><Relationship Id="rId4" Type="http://schemas.openxmlformats.org/officeDocument/2006/relationships/image" Target="../media/image53.png"/><Relationship Id="rId9" Type="http://schemas.microsoft.com/office/2007/relationships/diagramDrawing" Target="../diagrams/drawing14.xml"/></Relationships>
</file>

<file path=ppt/slides/_rels/slide16.xml.rels><?xml version="1.0" encoding="UTF-8" standalone="yes"?>
<Relationships xmlns="http://schemas.openxmlformats.org/package/2006/relationships"><Relationship Id="rId13" Type="http://schemas.openxmlformats.org/officeDocument/2006/relationships/diagramLayout" Target="../diagrams/layout15.xml"/><Relationship Id="rId3" Type="http://schemas.openxmlformats.org/officeDocument/2006/relationships/image" Target="../media/image54.png"/><Relationship Id="rId12" Type="http://schemas.openxmlformats.org/officeDocument/2006/relationships/diagramData" Target="../diagrams/data15.xml"/><Relationship Id="rId17" Type="http://schemas.openxmlformats.org/officeDocument/2006/relationships/image" Target="../media/image560.png"/><Relationship Id="rId2" Type="http://schemas.openxmlformats.org/officeDocument/2006/relationships/notesSlide" Target="../notesSlides/notesSlide15.xml"/><Relationship Id="rId16" Type="http://schemas.microsoft.com/office/2007/relationships/diagramDrawing" Target="../diagrams/drawing15.xml"/><Relationship Id="rId1" Type="http://schemas.openxmlformats.org/officeDocument/2006/relationships/slideLayout" Target="../slideLayouts/slideLayout2.xml"/><Relationship Id="rId11" Type="http://schemas.openxmlformats.org/officeDocument/2006/relationships/image" Target="../media/image500.png"/><Relationship Id="rId5" Type="http://schemas.openxmlformats.org/officeDocument/2006/relationships/image" Target="../media/image56.png"/><Relationship Id="rId15" Type="http://schemas.openxmlformats.org/officeDocument/2006/relationships/diagramColors" Target="../diagrams/colors15.xml"/><Relationship Id="rId4" Type="http://schemas.openxmlformats.org/officeDocument/2006/relationships/image" Target="../media/image55.png"/><Relationship Id="rId14" Type="http://schemas.openxmlformats.org/officeDocument/2006/relationships/diagramQuickStyle" Target="../diagrams/quickStyle15.xml"/></Relationships>
</file>

<file path=ppt/slides/_rels/slide17.xml.rels><?xml version="1.0" encoding="UTF-8" standalone="yes"?>
<Relationships xmlns="http://schemas.openxmlformats.org/package/2006/relationships"><Relationship Id="rId8" Type="http://schemas.microsoft.com/office/2007/relationships/diagramDrawing" Target="../diagrams/drawing16.xml"/><Relationship Id="rId3" Type="http://schemas.openxmlformats.org/officeDocument/2006/relationships/image" Target="../media/image57.png"/><Relationship Id="rId7" Type="http://schemas.openxmlformats.org/officeDocument/2006/relationships/diagramColors" Target="../diagrams/colors16.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QuickStyle" Target="../diagrams/quickStyle16.xml"/><Relationship Id="rId5" Type="http://schemas.openxmlformats.org/officeDocument/2006/relationships/diagramLayout" Target="../diagrams/layout16.xml"/><Relationship Id="rId4" Type="http://schemas.openxmlformats.org/officeDocument/2006/relationships/diagramData" Target="../diagrams/data16.xml"/></Relationships>
</file>

<file path=ppt/slides/_rels/slide18.xml.rels><?xml version="1.0" encoding="UTF-8" standalone="yes"?>
<Relationships xmlns="http://schemas.openxmlformats.org/package/2006/relationships"><Relationship Id="rId8" Type="http://schemas.openxmlformats.org/officeDocument/2006/relationships/diagramColors" Target="../diagrams/colors17.xml"/><Relationship Id="rId3" Type="http://schemas.microsoft.com/office/2018/10/relationships/comments" Target="../comments/modernComment_12E_E526470B.xml"/><Relationship Id="rId7" Type="http://schemas.openxmlformats.org/officeDocument/2006/relationships/diagramQuickStyle" Target="../diagrams/quickStyle17.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Layout" Target="../diagrams/layout17.xml"/><Relationship Id="rId5" Type="http://schemas.openxmlformats.org/officeDocument/2006/relationships/diagramData" Target="../diagrams/data17.xml"/><Relationship Id="rId4" Type="http://schemas.openxmlformats.org/officeDocument/2006/relationships/image" Target="../media/image58.png"/><Relationship Id="rId9" Type="http://schemas.microsoft.com/office/2007/relationships/diagramDrawing" Target="../diagrams/drawing17.xml"/></Relationships>
</file>

<file path=ppt/slides/_rels/slide19.xml.rels><?xml version="1.0" encoding="UTF-8" standalone="yes"?>
<Relationships xmlns="http://schemas.openxmlformats.org/package/2006/relationships"><Relationship Id="rId8" Type="http://schemas.openxmlformats.org/officeDocument/2006/relationships/diagramColors" Target="../diagrams/colors18.xml"/><Relationship Id="rId3" Type="http://schemas.microsoft.com/office/2018/10/relationships/comments" Target="../comments/modernComment_12F_24B68539.xml"/><Relationship Id="rId7" Type="http://schemas.openxmlformats.org/officeDocument/2006/relationships/diagramQuickStyle" Target="../diagrams/quickStyle18.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Layout" Target="../diagrams/layout18.xml"/><Relationship Id="rId5" Type="http://schemas.openxmlformats.org/officeDocument/2006/relationships/diagramData" Target="../diagrams/data18.xml"/><Relationship Id="rId4" Type="http://schemas.openxmlformats.org/officeDocument/2006/relationships/image" Target="../media/image59.png"/><Relationship Id="rId9" Type="http://schemas.microsoft.com/office/2007/relationships/diagramDrawing" Target="../diagrams/drawing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diagramColors" Target="../diagrams/colors19.xml"/><Relationship Id="rId3" Type="http://schemas.microsoft.com/office/2018/10/relationships/comments" Target="../comments/modernComment_132_E652FD83.xml"/><Relationship Id="rId7" Type="http://schemas.openxmlformats.org/officeDocument/2006/relationships/diagramQuickStyle" Target="../diagrams/quickStyle19.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Layout" Target="../diagrams/layout19.xml"/><Relationship Id="rId5" Type="http://schemas.openxmlformats.org/officeDocument/2006/relationships/diagramData" Target="../diagrams/data19.xml"/><Relationship Id="rId4" Type="http://schemas.openxmlformats.org/officeDocument/2006/relationships/image" Target="../media/image60.png"/><Relationship Id="rId9" Type="http://schemas.microsoft.com/office/2007/relationships/diagramDrawing" Target="../diagrams/drawing19.xml"/></Relationships>
</file>

<file path=ppt/slides/_rels/slide21.xml.rels><?xml version="1.0" encoding="UTF-8" standalone="yes"?>
<Relationships xmlns="http://schemas.openxmlformats.org/package/2006/relationships"><Relationship Id="rId8" Type="http://schemas.openxmlformats.org/officeDocument/2006/relationships/diagramColors" Target="../diagrams/colors20.xml"/><Relationship Id="rId3" Type="http://schemas.microsoft.com/office/2018/10/relationships/comments" Target="../comments/modernComment_131_C39D6034.xml"/><Relationship Id="rId7" Type="http://schemas.openxmlformats.org/officeDocument/2006/relationships/diagramQuickStyle" Target="../diagrams/quickStyle20.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Layout" Target="../diagrams/layout20.xml"/><Relationship Id="rId5" Type="http://schemas.openxmlformats.org/officeDocument/2006/relationships/diagramData" Target="../diagrams/data20.xml"/><Relationship Id="rId4" Type="http://schemas.openxmlformats.org/officeDocument/2006/relationships/image" Target="../media/image61.png"/><Relationship Id="rId9" Type="http://schemas.microsoft.com/office/2007/relationships/diagramDrawing" Target="../diagrams/drawing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13" Type="http://schemas.microsoft.com/office/2007/relationships/hdphoto" Target="../media/hdphoto1.wdp"/><Relationship Id="rId18" Type="http://schemas.openxmlformats.org/officeDocument/2006/relationships/image" Target="../media/image17.png"/><Relationship Id="rId3" Type="http://schemas.openxmlformats.org/officeDocument/2006/relationships/image" Target="../media/image8.png"/><Relationship Id="rId21" Type="http://schemas.openxmlformats.org/officeDocument/2006/relationships/diagramQuickStyle" Target="../diagrams/quickStyle3.xml"/><Relationship Id="rId12" Type="http://schemas.openxmlformats.org/officeDocument/2006/relationships/image" Target="../media/image12.png"/><Relationship Id="rId17" Type="http://schemas.openxmlformats.org/officeDocument/2006/relationships/image" Target="../media/image16.png"/><Relationship Id="rId2" Type="http://schemas.openxmlformats.org/officeDocument/2006/relationships/notesSlide" Target="../notesSlides/notesSlide3.xml"/><Relationship Id="rId16" Type="http://schemas.openxmlformats.org/officeDocument/2006/relationships/image" Target="../media/image15.png"/><Relationship Id="rId20" Type="http://schemas.openxmlformats.org/officeDocument/2006/relationships/diagramLayout" Target="../diagrams/layout3.xml"/><Relationship Id="rId1" Type="http://schemas.openxmlformats.org/officeDocument/2006/relationships/slideLayout" Target="../slideLayouts/slideLayout2.xml"/><Relationship Id="rId11" Type="http://schemas.openxmlformats.org/officeDocument/2006/relationships/image" Target="../media/image11.png"/><Relationship Id="rId15" Type="http://schemas.openxmlformats.org/officeDocument/2006/relationships/image" Target="../media/image14.png"/><Relationship Id="rId23" Type="http://schemas.microsoft.com/office/2007/relationships/diagramDrawing" Target="../diagrams/drawing3.xml"/><Relationship Id="rId10" Type="http://schemas.openxmlformats.org/officeDocument/2006/relationships/image" Target="../media/image10.png"/><Relationship Id="rId19" Type="http://schemas.openxmlformats.org/officeDocument/2006/relationships/diagramData" Target="../diagrams/data3.xml"/><Relationship Id="rId9" Type="http://schemas.openxmlformats.org/officeDocument/2006/relationships/image" Target="../media/image9.png"/><Relationship Id="rId14" Type="http://schemas.openxmlformats.org/officeDocument/2006/relationships/image" Target="../media/image13.png"/><Relationship Id="rId22" Type="http://schemas.openxmlformats.org/officeDocument/2006/relationships/diagramColors" Target="../diagrams/colors3.xml"/></Relationships>
</file>

<file path=ppt/slides/_rels/slide5.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image" Target="../media/image18.png"/><Relationship Id="rId7" Type="http://schemas.openxmlformats.org/officeDocument/2006/relationships/diagramLayout" Target="../diagrams/layout4.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Data" Target="../diagrams/data4.xml"/><Relationship Id="rId5" Type="http://schemas.openxmlformats.org/officeDocument/2006/relationships/image" Target="../media/image20.png"/><Relationship Id="rId10" Type="http://schemas.microsoft.com/office/2007/relationships/diagramDrawing" Target="../diagrams/drawing4.xml"/><Relationship Id="rId4" Type="http://schemas.openxmlformats.org/officeDocument/2006/relationships/image" Target="../media/image19.png"/><Relationship Id="rId9" Type="http://schemas.openxmlformats.org/officeDocument/2006/relationships/diagramColors" Target="../diagrams/colors4.xml"/></Relationships>
</file>

<file path=ppt/slides/_rels/slide6.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1.png"/><Relationship Id="rId7" Type="http://schemas.openxmlformats.org/officeDocument/2006/relationships/diagramColors" Target="../diagrams/colors5.xml"/><Relationship Id="rId12"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5.xml"/><Relationship Id="rId11" Type="http://schemas.openxmlformats.org/officeDocument/2006/relationships/image" Target="../media/image24.png"/><Relationship Id="rId5" Type="http://schemas.openxmlformats.org/officeDocument/2006/relationships/diagramLayout" Target="../diagrams/layout5.xml"/><Relationship Id="rId10" Type="http://schemas.openxmlformats.org/officeDocument/2006/relationships/image" Target="../media/image23.png"/><Relationship Id="rId4" Type="http://schemas.openxmlformats.org/officeDocument/2006/relationships/diagramData" Target="../diagrams/data5.xml"/><Relationship Id="rId9" Type="http://schemas.openxmlformats.org/officeDocument/2006/relationships/image" Target="../media/image22.png"/></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image" Target="../media/image26.png"/><Relationship Id="rId7" Type="http://schemas.openxmlformats.org/officeDocument/2006/relationships/image" Target="../media/image30.png"/><Relationship Id="rId12" Type="http://schemas.microsoft.com/office/2007/relationships/diagramDrawing" Target="../diagrams/drawing6.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diagramColors" Target="../diagrams/colors6.xml"/><Relationship Id="rId5" Type="http://schemas.openxmlformats.org/officeDocument/2006/relationships/image" Target="../media/image28.png"/><Relationship Id="rId10" Type="http://schemas.openxmlformats.org/officeDocument/2006/relationships/diagramQuickStyle" Target="../diagrams/quickStyle6.xml"/><Relationship Id="rId4" Type="http://schemas.openxmlformats.org/officeDocument/2006/relationships/image" Target="../media/image27.png"/><Relationship Id="rId9" Type="http://schemas.openxmlformats.org/officeDocument/2006/relationships/diagramLayout" Target="../diagrams/layout6.xml"/></Relationships>
</file>

<file path=ppt/slides/_rels/slide8.xml.rels><?xml version="1.0" encoding="UTF-8" standalone="yes"?>
<Relationships xmlns="http://schemas.openxmlformats.org/package/2006/relationships"><Relationship Id="rId8" Type="http://schemas.openxmlformats.org/officeDocument/2006/relationships/diagramQuickStyle" Target="../diagrams/quickStyle7.xml"/><Relationship Id="rId3" Type="http://schemas.openxmlformats.org/officeDocument/2006/relationships/image" Target="../media/image31.png"/><Relationship Id="rId7" Type="http://schemas.openxmlformats.org/officeDocument/2006/relationships/diagramLayout" Target="../diagrams/layout7.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Data" Target="../diagrams/data7.xml"/><Relationship Id="rId5" Type="http://schemas.openxmlformats.org/officeDocument/2006/relationships/image" Target="../media/image32.png"/><Relationship Id="rId10" Type="http://schemas.microsoft.com/office/2007/relationships/diagramDrawing" Target="../diagrams/drawing7.xml"/><Relationship Id="rId4" Type="http://schemas.openxmlformats.org/officeDocument/2006/relationships/hyperlink" Target="https://www.labellerr.com/blog/what-are-adversarial-attacks-in-machine-learning-and-how-can-you-prevent-them/" TargetMode="External"/><Relationship Id="rId9" Type="http://schemas.openxmlformats.org/officeDocument/2006/relationships/diagramColors" Target="../diagrams/colors7.xml"/></Relationships>
</file>

<file path=ppt/slides/_rels/slide9.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image" Target="../media/image33.png"/><Relationship Id="rId7" Type="http://schemas.openxmlformats.org/officeDocument/2006/relationships/diagramData" Target="../diagrams/data8.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5.png"/><Relationship Id="rId11" Type="http://schemas.microsoft.com/office/2007/relationships/diagramDrawing" Target="../diagrams/drawing8.xml"/><Relationship Id="rId5" Type="http://schemas.openxmlformats.org/officeDocument/2006/relationships/hyperlink" Target="https://www.youtube.com/watch?v=oZYgaD004Dw" TargetMode="External"/><Relationship Id="rId10" Type="http://schemas.openxmlformats.org/officeDocument/2006/relationships/diagramColors" Target="../diagrams/colors8.xml"/><Relationship Id="rId4" Type="http://schemas.openxmlformats.org/officeDocument/2006/relationships/image" Target="../media/image34.png"/><Relationship Id="rId9" Type="http://schemas.openxmlformats.org/officeDocument/2006/relationships/diagramQuickStyle" Target="../diagrams/quickStyl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887BD-4BBC-EB44-B488-932D7E834CEA}"/>
              </a:ext>
            </a:extLst>
          </p:cNvPr>
          <p:cNvSpPr>
            <a:spLocks noGrp="1"/>
          </p:cNvSpPr>
          <p:nvPr>
            <p:ph type="ctrTitle"/>
          </p:nvPr>
        </p:nvSpPr>
        <p:spPr/>
        <p:txBody>
          <a:bodyPr>
            <a:normAutofit/>
          </a:bodyPr>
          <a:lstStyle/>
          <a:p>
            <a:pPr algn="ctr"/>
            <a:r>
              <a:rPr lang="en-US" sz="2000" dirty="0"/>
              <a:t>Resilient Federated Vision Transformers for Alzheimer’s Disease Prediction with Brain Imaging Data Jittering </a:t>
            </a:r>
            <a:endParaRPr lang="en-US" sz="4000" cap="none" dirty="0"/>
          </a:p>
        </p:txBody>
      </p:sp>
      <p:sp>
        <p:nvSpPr>
          <p:cNvPr id="3" name="Subtitle 2">
            <a:extLst>
              <a:ext uri="{FF2B5EF4-FFF2-40B4-BE49-F238E27FC236}">
                <a16:creationId xmlns:a16="http://schemas.microsoft.com/office/drawing/2014/main" id="{9FB6234E-09C9-AEEB-593C-67E8FF860AE8}"/>
              </a:ext>
            </a:extLst>
          </p:cNvPr>
          <p:cNvSpPr>
            <a:spLocks noGrp="1"/>
          </p:cNvSpPr>
          <p:nvPr>
            <p:ph type="subTitle" idx="1"/>
          </p:nvPr>
        </p:nvSpPr>
        <p:spPr/>
        <p:txBody>
          <a:bodyPr>
            <a:normAutofit/>
          </a:bodyPr>
          <a:lstStyle/>
          <a:p>
            <a:pPr algn="ctr"/>
            <a:r>
              <a:rPr lang="en-US" cap="none" dirty="0"/>
              <a:t>Mahyar Mohammadi                       Mohammad </a:t>
            </a:r>
            <a:r>
              <a:rPr lang="en-US" cap="none" dirty="0" err="1"/>
              <a:t>Mashreghi</a:t>
            </a:r>
            <a:endParaRPr lang="en-US" cap="none" dirty="0"/>
          </a:p>
        </p:txBody>
      </p:sp>
      <p:pic>
        <p:nvPicPr>
          <p:cNvPr id="5" name="Picture 4">
            <a:extLst>
              <a:ext uri="{FF2B5EF4-FFF2-40B4-BE49-F238E27FC236}">
                <a16:creationId xmlns:a16="http://schemas.microsoft.com/office/drawing/2014/main" id="{812631A3-69BD-5120-153B-3AAF0D0275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363" y="672465"/>
            <a:ext cx="776077" cy="598543"/>
          </a:xfrm>
          <a:prstGeom prst="rect">
            <a:avLst/>
          </a:prstGeom>
        </p:spPr>
      </p:pic>
      <p:pic>
        <p:nvPicPr>
          <p:cNvPr id="7" name="Picture 6">
            <a:extLst>
              <a:ext uri="{FF2B5EF4-FFF2-40B4-BE49-F238E27FC236}">
                <a16:creationId xmlns:a16="http://schemas.microsoft.com/office/drawing/2014/main" id="{D6093812-313E-60A9-6612-B0C4CA214F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1172" y="647543"/>
            <a:ext cx="623465" cy="623465"/>
          </a:xfrm>
          <a:prstGeom prst="rect">
            <a:avLst/>
          </a:prstGeom>
        </p:spPr>
      </p:pic>
      <p:sp>
        <p:nvSpPr>
          <p:cNvPr id="4" name="Subtitle 2">
            <a:extLst>
              <a:ext uri="{FF2B5EF4-FFF2-40B4-BE49-F238E27FC236}">
                <a16:creationId xmlns:a16="http://schemas.microsoft.com/office/drawing/2014/main" id="{FDC02DE7-AE3B-B12A-011E-5799524BD3E1}"/>
              </a:ext>
            </a:extLst>
          </p:cNvPr>
          <p:cNvSpPr txBox="1">
            <a:spLocks/>
          </p:cNvSpPr>
          <p:nvPr/>
        </p:nvSpPr>
        <p:spPr>
          <a:xfrm>
            <a:off x="487363" y="3133839"/>
            <a:ext cx="10993546" cy="590321"/>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cap="all">
                <a:solidFill>
                  <a:schemeClr val="accent2"/>
                </a:solidFill>
                <a:latin typeface="+mn-lt"/>
                <a:ea typeface="+mn-ea"/>
                <a:cs typeface="+mn-cs"/>
              </a:defRPr>
            </a:lvl1pPr>
            <a:lvl2pPr marL="457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pPr algn="ctr"/>
            <a:r>
              <a:rPr lang="en-US" sz="2000" cap="none" dirty="0"/>
              <a:t>Supervisor : Dr. </a:t>
            </a:r>
            <a:r>
              <a:rPr lang="en-US" sz="2000" cap="none" dirty="0" err="1"/>
              <a:t>Kebriaei</a:t>
            </a:r>
            <a:endParaRPr lang="en-US" sz="2000" cap="none" dirty="0"/>
          </a:p>
        </p:txBody>
      </p:sp>
    </p:spTree>
    <p:extLst>
      <p:ext uri="{BB962C8B-B14F-4D97-AF65-F5344CB8AC3E}">
        <p14:creationId xmlns:p14="http://schemas.microsoft.com/office/powerpoint/2010/main" val="3466962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7C32F3-54BC-DACE-1331-BFDE7A1315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49D4E3-9628-0453-2245-D1C1D7BD9804}"/>
              </a:ext>
            </a:extLst>
          </p:cNvPr>
          <p:cNvSpPr>
            <a:spLocks noGrp="1"/>
          </p:cNvSpPr>
          <p:nvPr>
            <p:ph type="title"/>
          </p:nvPr>
        </p:nvSpPr>
        <p:spPr>
          <a:xfrm>
            <a:off x="581192" y="613121"/>
            <a:ext cx="11029616" cy="716754"/>
          </a:xfrm>
        </p:spPr>
        <p:txBody>
          <a:bodyPr>
            <a:normAutofit/>
          </a:bodyPr>
          <a:lstStyle/>
          <a:p>
            <a:pPr lvl="0" algn="ctr"/>
            <a:r>
              <a:rPr lang="en-US" sz="2500" dirty="0"/>
              <a:t>Robustness in FL (FGSM)</a:t>
            </a:r>
          </a:p>
        </p:txBody>
      </p:sp>
      <p:pic>
        <p:nvPicPr>
          <p:cNvPr id="2050" name="Picture 2">
            <a:extLst>
              <a:ext uri="{FF2B5EF4-FFF2-40B4-BE49-F238E27FC236}">
                <a16:creationId xmlns:a16="http://schemas.microsoft.com/office/drawing/2014/main" id="{3053D389-E2AC-33A5-9966-4122F2AFC5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312" y="2004811"/>
            <a:ext cx="4321632" cy="237661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radients FGSM">
            <a:extLst>
              <a:ext uri="{FF2B5EF4-FFF2-40B4-BE49-F238E27FC236}">
                <a16:creationId xmlns:a16="http://schemas.microsoft.com/office/drawing/2014/main" id="{7C2CD894-23D6-3480-CFB9-6B841452C3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8476" y="1812689"/>
            <a:ext cx="4677641" cy="269185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8BB1D95-0160-2843-E503-915A7D5FAE35}"/>
              </a:ext>
            </a:extLst>
          </p:cNvPr>
          <p:cNvSpPr txBox="1"/>
          <p:nvPr/>
        </p:nvSpPr>
        <p:spPr>
          <a:xfrm>
            <a:off x="5717819" y="4485320"/>
            <a:ext cx="4380668" cy="246221"/>
          </a:xfrm>
          <a:prstGeom prst="rect">
            <a:avLst/>
          </a:prstGeom>
          <a:noFill/>
        </p:spPr>
        <p:txBody>
          <a:bodyPr wrap="square" rtlCol="0">
            <a:spAutoFit/>
          </a:bodyPr>
          <a:lstStyle/>
          <a:p>
            <a:pPr algn="ctr"/>
            <a:r>
              <a:rPr lang="en-US" sz="1000" dirty="0">
                <a:hlinkClick r:id="rId5"/>
              </a:rPr>
              <a:t>Image source</a:t>
            </a:r>
            <a:endParaRPr lang="en-US" sz="1000" dirty="0"/>
          </a:p>
        </p:txBody>
      </p:sp>
      <p:sp>
        <p:nvSpPr>
          <p:cNvPr id="4" name="TextBox 3">
            <a:extLst>
              <a:ext uri="{FF2B5EF4-FFF2-40B4-BE49-F238E27FC236}">
                <a16:creationId xmlns:a16="http://schemas.microsoft.com/office/drawing/2014/main" id="{6DFFE227-4F34-E26A-1C5F-33E5E4A745DD}"/>
              </a:ext>
            </a:extLst>
          </p:cNvPr>
          <p:cNvSpPr txBox="1"/>
          <p:nvPr/>
        </p:nvSpPr>
        <p:spPr>
          <a:xfrm>
            <a:off x="428794" y="4381429"/>
            <a:ext cx="4380668" cy="246221"/>
          </a:xfrm>
          <a:prstGeom prst="rect">
            <a:avLst/>
          </a:prstGeom>
          <a:noFill/>
        </p:spPr>
        <p:txBody>
          <a:bodyPr wrap="square" rtlCol="0">
            <a:spAutoFit/>
          </a:bodyPr>
          <a:lstStyle/>
          <a:p>
            <a:pPr algn="ctr"/>
            <a:r>
              <a:rPr lang="en-US" sz="1000" dirty="0">
                <a:hlinkClick r:id="rId6"/>
              </a:rPr>
              <a:t>Image source</a:t>
            </a:r>
            <a:endParaRPr lang="en-US" sz="1000" dirty="0"/>
          </a:p>
        </p:txBody>
      </p:sp>
      <p:pic>
        <p:nvPicPr>
          <p:cNvPr id="2054" name="Picture 6">
            <a:extLst>
              <a:ext uri="{FF2B5EF4-FFF2-40B4-BE49-F238E27FC236}">
                <a16:creationId xmlns:a16="http://schemas.microsoft.com/office/drawing/2014/main" id="{D94A8507-E4F7-783A-BEBD-A6F8EF7554A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84400" y="4798943"/>
            <a:ext cx="6224227" cy="7884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893F0C30-C7BB-0B68-47D8-ACAAD799DC95}"/>
              </a:ext>
            </a:extLst>
          </p:cNvPr>
          <p:cNvPicPr>
            <a:picLocks noChangeAspect="1"/>
          </p:cNvPicPr>
          <p:nvPr/>
        </p:nvPicPr>
        <p:blipFill>
          <a:blip r:embed="rId8"/>
          <a:stretch>
            <a:fillRect/>
          </a:stretch>
        </p:blipFill>
        <p:spPr>
          <a:xfrm>
            <a:off x="1518950" y="5791851"/>
            <a:ext cx="2651990" cy="807790"/>
          </a:xfrm>
          <a:prstGeom prst="rect">
            <a:avLst/>
          </a:prstGeom>
        </p:spPr>
      </p:pic>
      <p:pic>
        <p:nvPicPr>
          <p:cNvPr id="5" name="Picture 4">
            <a:extLst>
              <a:ext uri="{FF2B5EF4-FFF2-40B4-BE49-F238E27FC236}">
                <a16:creationId xmlns:a16="http://schemas.microsoft.com/office/drawing/2014/main" id="{15F4282E-843A-948D-3A9C-F6DFA3CBECFB}"/>
              </a:ext>
            </a:extLst>
          </p:cNvPr>
          <p:cNvPicPr>
            <a:picLocks noChangeAspect="1"/>
          </p:cNvPicPr>
          <p:nvPr/>
        </p:nvPicPr>
        <p:blipFill>
          <a:blip r:embed="rId9"/>
          <a:stretch>
            <a:fillRect/>
          </a:stretch>
        </p:blipFill>
        <p:spPr>
          <a:xfrm>
            <a:off x="4677382" y="5947561"/>
            <a:ext cx="1563528" cy="477287"/>
          </a:xfrm>
          <a:prstGeom prst="rect">
            <a:avLst/>
          </a:prstGeom>
        </p:spPr>
      </p:pic>
      <p:cxnSp>
        <p:nvCxnSpPr>
          <p:cNvPr id="11" name="Connector: Curved 10">
            <a:extLst>
              <a:ext uri="{FF2B5EF4-FFF2-40B4-BE49-F238E27FC236}">
                <a16:creationId xmlns:a16="http://schemas.microsoft.com/office/drawing/2014/main" id="{7157F3FA-70FE-0EBC-CC68-26265ED05A6C}"/>
              </a:ext>
            </a:extLst>
          </p:cNvPr>
          <p:cNvCxnSpPr>
            <a:cxnSpLocks/>
            <a:endCxn id="5" idx="3"/>
          </p:cNvCxnSpPr>
          <p:nvPr/>
        </p:nvCxnSpPr>
        <p:spPr>
          <a:xfrm>
            <a:off x="4809462" y="5397498"/>
            <a:ext cx="1431448" cy="788707"/>
          </a:xfrm>
          <a:prstGeom prst="curvedConnector3">
            <a:avLst>
              <a:gd name="adj1" fmla="val 109582"/>
            </a:avLst>
          </a:prstGeom>
          <a:ln>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21F43F26-34E7-F1D7-6191-112C56DBDEB6}"/>
              </a:ext>
            </a:extLst>
          </p:cNvPr>
          <p:cNvPicPr>
            <a:picLocks noChangeAspect="1"/>
          </p:cNvPicPr>
          <p:nvPr/>
        </p:nvPicPr>
        <p:blipFill>
          <a:blip r:embed="rId10"/>
          <a:stretch>
            <a:fillRect/>
          </a:stretch>
        </p:blipFill>
        <p:spPr>
          <a:xfrm>
            <a:off x="1828761" y="4884557"/>
            <a:ext cx="7392850" cy="629473"/>
          </a:xfrm>
          <a:prstGeom prst="rect">
            <a:avLst/>
          </a:prstGeom>
        </p:spPr>
      </p:pic>
      <p:sp>
        <p:nvSpPr>
          <p:cNvPr id="26" name="TextBox 25">
            <a:extLst>
              <a:ext uri="{FF2B5EF4-FFF2-40B4-BE49-F238E27FC236}">
                <a16:creationId xmlns:a16="http://schemas.microsoft.com/office/drawing/2014/main" id="{B94E151B-C6AF-AA0F-D6AF-040FFDE593F2}"/>
              </a:ext>
            </a:extLst>
          </p:cNvPr>
          <p:cNvSpPr txBox="1"/>
          <p:nvPr/>
        </p:nvSpPr>
        <p:spPr>
          <a:xfrm>
            <a:off x="278507" y="4715505"/>
            <a:ext cx="1242515" cy="923330"/>
          </a:xfrm>
          <a:prstGeom prst="rect">
            <a:avLst/>
          </a:prstGeom>
          <a:noFill/>
        </p:spPr>
        <p:txBody>
          <a:bodyPr wrap="square" rtlCol="0">
            <a:spAutoFit/>
          </a:bodyPr>
          <a:lstStyle/>
          <a:p>
            <a:r>
              <a:rPr lang="en-US" dirty="0"/>
              <a:t>  IBM</a:t>
            </a:r>
            <a:br>
              <a:rPr lang="en-US" dirty="0"/>
            </a:br>
            <a:r>
              <a:rPr lang="en-US" dirty="0"/>
              <a:t>   or     :</a:t>
            </a:r>
            <a:br>
              <a:rPr lang="en-US" dirty="0"/>
            </a:br>
            <a:r>
              <a:rPr lang="en-US" dirty="0"/>
              <a:t>I-FGSM</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376B631-D30A-860F-0F80-12728AACAF1D}"/>
                  </a:ext>
                </a:extLst>
              </p:cNvPr>
              <p:cNvSpPr txBox="1"/>
              <p:nvPr/>
            </p:nvSpPr>
            <p:spPr>
              <a:xfrm>
                <a:off x="6737717" y="5552488"/>
                <a:ext cx="2306593" cy="976614"/>
              </a:xfrm>
              <a:prstGeom prst="rect">
                <a:avLst/>
              </a:prstGeom>
              <a:noFill/>
            </p:spPr>
            <p:txBody>
              <a:bodyPr wrap="none" rtlCol="0">
                <a:spAutoFit/>
              </a:bodyPr>
              <a:lstStyle/>
              <a:p>
                <a:r>
                  <a:rPr lang="en-US" dirty="0"/>
                  <a:t>Where </a:t>
                </a:r>
                <a14:m>
                  <m:oMath xmlns:m="http://schemas.openxmlformats.org/officeDocument/2006/math">
                    <m:d>
                      <m:dPr>
                        <m:begChr m:val="{"/>
                        <m:endChr m:val=""/>
                        <m:ctrlPr>
                          <a:rPr lang="en-US" i="1" smtClean="0">
                            <a:latin typeface="Cambria Math" panose="02040503050406030204" pitchFamily="18" charset="0"/>
                          </a:rPr>
                        </m:ctrlPr>
                      </m:dPr>
                      <m:e>
                        <m:eqArr>
                          <m:eqArrPr>
                            <m:ctrlPr>
                              <a:rPr lang="en-US" i="1" smtClean="0">
                                <a:latin typeface="Cambria Math" panose="02040503050406030204" pitchFamily="18" charset="0"/>
                              </a:rPr>
                            </m:ctrlPr>
                          </m:eqArr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0</m:t>
                                </m:r>
                              </m:sub>
                              <m:sup>
                                <m:r>
                                  <a:rPr lang="en-US" b="0" i="1" smtClean="0">
                                    <a:latin typeface="Cambria Math" panose="02040503050406030204" pitchFamily="18" charset="0"/>
                                  </a:rPr>
                                  <m:t>𝑎𝑑𝑣</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𝑟𝑒𝑎𝑙</m:t>
                                </m:r>
                              </m:sup>
                            </m:sSup>
                          </m:e>
                          <m:e>
                            <m:r>
                              <a:rPr lang="en-US" b="0" i="1" smtClean="0">
                                <a:latin typeface="Cambria Math" panose="02040503050406030204" pitchFamily="18" charset="0"/>
                              </a:rPr>
                              <m:t>𝑠𝑒𝑡</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𝜖</m:t>
                                </m:r>
                              </m:num>
                              <m:den>
                                <m:r>
                                  <a:rPr lang="en-US" b="0" i="1" smtClean="0">
                                    <a:latin typeface="Cambria Math" panose="02040503050406030204" pitchFamily="18" charset="0"/>
                                    <a:ea typeface="Cambria Math" panose="02040503050406030204" pitchFamily="18" charset="0"/>
                                  </a:rPr>
                                  <m:t>𝑇</m:t>
                                </m:r>
                              </m:den>
                            </m:f>
                          </m:e>
                        </m:eqArr>
                      </m:e>
                    </m:d>
                  </m:oMath>
                </a14:m>
                <a:endParaRPr lang="en-US" dirty="0"/>
              </a:p>
            </p:txBody>
          </p:sp>
        </mc:Choice>
        <mc:Fallback xmlns="">
          <p:sp>
            <p:nvSpPr>
              <p:cNvPr id="27" name="TextBox 26">
                <a:extLst>
                  <a:ext uri="{FF2B5EF4-FFF2-40B4-BE49-F238E27FC236}">
                    <a16:creationId xmlns:a16="http://schemas.microsoft.com/office/drawing/2014/main" id="{A376B631-D30A-860F-0F80-12728AACAF1D}"/>
                  </a:ext>
                </a:extLst>
              </p:cNvPr>
              <p:cNvSpPr txBox="1">
                <a:spLocks noRot="1" noChangeAspect="1" noMove="1" noResize="1" noEditPoints="1" noAdjustHandles="1" noChangeArrowheads="1" noChangeShapeType="1" noTextEdit="1"/>
              </p:cNvSpPr>
              <p:nvPr/>
            </p:nvSpPr>
            <p:spPr>
              <a:xfrm>
                <a:off x="6737717" y="5552488"/>
                <a:ext cx="2306593" cy="976614"/>
              </a:xfrm>
              <a:prstGeom prst="rect">
                <a:avLst/>
              </a:prstGeom>
              <a:blipFill>
                <a:blip r:embed="rId11"/>
                <a:stretch>
                  <a:fillRect l="-2111"/>
                </a:stretch>
              </a:blipFill>
            </p:spPr>
            <p:txBody>
              <a:bodyPr/>
              <a:lstStyle/>
              <a:p>
                <a:r>
                  <a:rPr lang="en-US">
                    <a:noFill/>
                  </a:rPr>
                  <a:t> </a:t>
                </a:r>
              </a:p>
            </p:txBody>
          </p:sp>
        </mc:Fallback>
      </mc:AlternateContent>
      <p:graphicFrame>
        <p:nvGraphicFramePr>
          <p:cNvPr id="3" name="Diagram 2">
            <a:extLst>
              <a:ext uri="{FF2B5EF4-FFF2-40B4-BE49-F238E27FC236}">
                <a16:creationId xmlns:a16="http://schemas.microsoft.com/office/drawing/2014/main" id="{C53E19ED-533D-48AD-11BF-D69B80DD1B66}"/>
              </a:ext>
            </a:extLst>
          </p:cNvPr>
          <p:cNvGraphicFramePr/>
          <p:nvPr>
            <p:extLst>
              <p:ext uri="{D42A27DB-BD31-4B8C-83A1-F6EECF244321}">
                <p14:modId xmlns:p14="http://schemas.microsoft.com/office/powerpoint/2010/main" val="40762970"/>
              </p:ext>
            </p:extLst>
          </p:nvPr>
        </p:nvGraphicFramePr>
        <p:xfrm>
          <a:off x="10378642" y="1923896"/>
          <a:ext cx="1369568" cy="4612521"/>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550904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5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2054"/>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5"/>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1"/>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4" grpId="0"/>
      <p:bldP spid="26" grpId="0"/>
      <p:bldP spid="2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05C7B9-8D03-5660-9ED9-7193DD4B02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F9A73C-0909-E3B2-400B-4B751CDE5ED0}"/>
              </a:ext>
            </a:extLst>
          </p:cNvPr>
          <p:cNvSpPr>
            <a:spLocks noGrp="1"/>
          </p:cNvSpPr>
          <p:nvPr>
            <p:ph type="title"/>
          </p:nvPr>
        </p:nvSpPr>
        <p:spPr>
          <a:xfrm>
            <a:off x="581192" y="613121"/>
            <a:ext cx="11029616" cy="716754"/>
          </a:xfrm>
        </p:spPr>
        <p:txBody>
          <a:bodyPr>
            <a:normAutofit/>
          </a:bodyPr>
          <a:lstStyle/>
          <a:p>
            <a:pPr lvl="0" algn="ctr"/>
            <a:r>
              <a:rPr lang="en-US" sz="2500" dirty="0"/>
              <a:t>Robustness in FL (FGSM)</a:t>
            </a:r>
          </a:p>
        </p:txBody>
      </p:sp>
      <p:sp>
        <p:nvSpPr>
          <p:cNvPr id="3" name="Content Placeholder 8">
            <a:extLst>
              <a:ext uri="{FF2B5EF4-FFF2-40B4-BE49-F238E27FC236}">
                <a16:creationId xmlns:a16="http://schemas.microsoft.com/office/drawing/2014/main" id="{CCB344E2-897F-FE76-B5B6-1338B296A891}"/>
              </a:ext>
            </a:extLst>
          </p:cNvPr>
          <p:cNvSpPr>
            <a:spLocks noGrp="1"/>
          </p:cNvSpPr>
          <p:nvPr>
            <p:ph idx="1"/>
          </p:nvPr>
        </p:nvSpPr>
        <p:spPr>
          <a:xfrm>
            <a:off x="457199" y="1916581"/>
            <a:ext cx="11153609" cy="3926712"/>
          </a:xfrm>
        </p:spPr>
        <p:txBody>
          <a:bodyPr/>
          <a:lstStyle/>
          <a:p>
            <a:pPr algn="l">
              <a:lnSpc>
                <a:spcPts val="1800"/>
              </a:lnSpc>
            </a:pPr>
            <a:r>
              <a:rPr lang="en-US" b="1" i="0" dirty="0">
                <a:solidFill>
                  <a:srgbClr val="242424"/>
                </a:solidFill>
                <a:effectLst/>
                <a:latin typeface="+mj-lt"/>
              </a:rPr>
              <a:t>Advantages of FGSM</a:t>
            </a:r>
          </a:p>
          <a:p>
            <a:pPr algn="l">
              <a:lnSpc>
                <a:spcPts val="2400"/>
              </a:lnSpc>
              <a:buFont typeface="+mj-lt"/>
              <a:buAutoNum type="arabicPeriod"/>
            </a:pPr>
            <a:r>
              <a:rPr lang="en-US" b="0" i="0" dirty="0">
                <a:solidFill>
                  <a:srgbClr val="242424"/>
                </a:solidFill>
                <a:effectLst/>
                <a:latin typeface="+mj-lt"/>
              </a:rPr>
              <a:t>Simplicity — FGSM is easy to understand and implement.</a:t>
            </a:r>
          </a:p>
          <a:p>
            <a:pPr algn="l">
              <a:lnSpc>
                <a:spcPts val="2400"/>
              </a:lnSpc>
              <a:buFont typeface="+mj-lt"/>
              <a:buAutoNum type="arabicPeriod"/>
            </a:pPr>
            <a:r>
              <a:rPr lang="en-US" b="0" i="0" dirty="0">
                <a:solidFill>
                  <a:srgbClr val="242424"/>
                </a:solidFill>
                <a:effectLst/>
                <a:latin typeface="+mj-lt"/>
              </a:rPr>
              <a:t>Efficiency — It requires only one forward and backward pass through the model.</a:t>
            </a:r>
          </a:p>
          <a:p>
            <a:pPr algn="l">
              <a:lnSpc>
                <a:spcPts val="2400"/>
              </a:lnSpc>
              <a:buFont typeface="+mj-lt"/>
              <a:buAutoNum type="arabicPeriod"/>
            </a:pPr>
            <a:r>
              <a:rPr lang="en-US" b="0" i="0" dirty="0">
                <a:solidFill>
                  <a:srgbClr val="242424"/>
                </a:solidFill>
                <a:effectLst/>
                <a:latin typeface="+mj-lt"/>
              </a:rPr>
              <a:t>Transferability — Adversarial examples generated with FGSM on one model often transfer to others.</a:t>
            </a:r>
          </a:p>
          <a:p>
            <a:pPr algn="l">
              <a:lnSpc>
                <a:spcPts val="1800"/>
              </a:lnSpc>
            </a:pPr>
            <a:r>
              <a:rPr lang="en-US" b="1" i="0" dirty="0">
                <a:solidFill>
                  <a:srgbClr val="242424"/>
                </a:solidFill>
                <a:effectLst/>
                <a:latin typeface="+mj-lt"/>
              </a:rPr>
              <a:t>Limitations and Mitigations</a:t>
            </a:r>
          </a:p>
          <a:p>
            <a:pPr algn="l">
              <a:lnSpc>
                <a:spcPts val="2400"/>
              </a:lnSpc>
              <a:buFont typeface="+mj-lt"/>
              <a:buAutoNum type="arabicPeriod"/>
            </a:pPr>
            <a:r>
              <a:rPr lang="en-US" b="0" i="0" dirty="0">
                <a:solidFill>
                  <a:srgbClr val="242424"/>
                </a:solidFill>
                <a:effectLst/>
                <a:latin typeface="+mj-lt"/>
              </a:rPr>
              <a:t>Limited Robustness — Adversarial examples crafted by FGSM may not be robust to</a:t>
            </a:r>
            <a:br>
              <a:rPr lang="en-US" b="0" i="0" dirty="0">
                <a:solidFill>
                  <a:srgbClr val="242424"/>
                </a:solidFill>
                <a:effectLst/>
                <a:latin typeface="+mj-lt"/>
              </a:rPr>
            </a:br>
            <a:r>
              <a:rPr lang="en-US" b="0" i="0" dirty="0">
                <a:solidFill>
                  <a:srgbClr val="242424"/>
                </a:solidFill>
                <a:effectLst/>
                <a:latin typeface="+mj-lt"/>
              </a:rPr>
              <a:t> diverse transformations.</a:t>
            </a:r>
          </a:p>
          <a:p>
            <a:pPr algn="l">
              <a:lnSpc>
                <a:spcPts val="2400"/>
              </a:lnSpc>
              <a:buFont typeface="+mj-lt"/>
              <a:buAutoNum type="arabicPeriod"/>
            </a:pPr>
            <a:r>
              <a:rPr lang="en-US" b="0" i="0" dirty="0">
                <a:solidFill>
                  <a:srgbClr val="242424"/>
                </a:solidFill>
                <a:effectLst/>
                <a:latin typeface="+mj-lt"/>
              </a:rPr>
              <a:t>Known Vulnerability — FGSM is vulnerable to defense strategies, prompting </a:t>
            </a:r>
            <a:br>
              <a:rPr lang="en-US" b="0" i="0" dirty="0">
                <a:solidFill>
                  <a:srgbClr val="242424"/>
                </a:solidFill>
                <a:effectLst/>
                <a:latin typeface="+mj-lt"/>
              </a:rPr>
            </a:br>
            <a:r>
              <a:rPr lang="en-US" b="0" i="0" dirty="0">
                <a:solidFill>
                  <a:srgbClr val="242424"/>
                </a:solidFill>
                <a:effectLst/>
                <a:latin typeface="+mj-lt"/>
              </a:rPr>
              <a:t>the need for more sophisticated adversarial training methods.</a:t>
            </a:r>
          </a:p>
          <a:p>
            <a:endParaRPr lang="en-US" dirty="0"/>
          </a:p>
        </p:txBody>
      </p:sp>
      <p:graphicFrame>
        <p:nvGraphicFramePr>
          <p:cNvPr id="4" name="Diagram 3">
            <a:extLst>
              <a:ext uri="{FF2B5EF4-FFF2-40B4-BE49-F238E27FC236}">
                <a16:creationId xmlns:a16="http://schemas.microsoft.com/office/drawing/2014/main" id="{896501A3-26C7-6715-9D60-9F2A1187F4C0}"/>
              </a:ext>
            </a:extLst>
          </p:cNvPr>
          <p:cNvGraphicFramePr/>
          <p:nvPr>
            <p:extLst>
              <p:ext uri="{D42A27DB-BD31-4B8C-83A1-F6EECF244321}">
                <p14:modId xmlns:p14="http://schemas.microsoft.com/office/powerpoint/2010/main" val="3884590060"/>
              </p:ext>
            </p:extLst>
          </p:nvPr>
        </p:nvGraphicFramePr>
        <p:xfrm>
          <a:off x="10378642" y="1923896"/>
          <a:ext cx="1369568" cy="46125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20261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ABE4CE-DE8A-C55E-0220-7CEBBE0C4D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CE9F29-9DFE-C538-6E8F-5A3EB6B5BC87}"/>
              </a:ext>
            </a:extLst>
          </p:cNvPr>
          <p:cNvSpPr>
            <a:spLocks noGrp="1"/>
          </p:cNvSpPr>
          <p:nvPr>
            <p:ph type="title"/>
          </p:nvPr>
        </p:nvSpPr>
        <p:spPr>
          <a:xfrm>
            <a:off x="581192" y="613121"/>
            <a:ext cx="11029616" cy="716754"/>
          </a:xfrm>
        </p:spPr>
        <p:txBody>
          <a:bodyPr>
            <a:normAutofit/>
          </a:bodyPr>
          <a:lstStyle/>
          <a:p>
            <a:pPr lvl="0" algn="ctr"/>
            <a:r>
              <a:rPr lang="en-US" sz="2500" dirty="0"/>
              <a:t>Robustness in FL (DI-FGSM)</a:t>
            </a:r>
          </a:p>
        </p:txBody>
      </p:sp>
      <p:pic>
        <p:nvPicPr>
          <p:cNvPr id="5" name="Picture 4">
            <a:extLst>
              <a:ext uri="{FF2B5EF4-FFF2-40B4-BE49-F238E27FC236}">
                <a16:creationId xmlns:a16="http://schemas.microsoft.com/office/drawing/2014/main" id="{5026BF35-E568-704D-D159-C2F56AF4F7E1}"/>
              </a:ext>
            </a:extLst>
          </p:cNvPr>
          <p:cNvPicPr>
            <a:picLocks noChangeAspect="1"/>
          </p:cNvPicPr>
          <p:nvPr/>
        </p:nvPicPr>
        <p:blipFill>
          <a:blip r:embed="rId4"/>
          <a:stretch>
            <a:fillRect/>
          </a:stretch>
        </p:blipFill>
        <p:spPr>
          <a:xfrm>
            <a:off x="581192" y="1982621"/>
            <a:ext cx="9463464" cy="716754"/>
          </a:xfrm>
          <a:prstGeom prst="rect">
            <a:avLst/>
          </a:prstGeom>
        </p:spPr>
      </p:pic>
      <p:pic>
        <p:nvPicPr>
          <p:cNvPr id="6" name="Picture 5">
            <a:extLst>
              <a:ext uri="{FF2B5EF4-FFF2-40B4-BE49-F238E27FC236}">
                <a16:creationId xmlns:a16="http://schemas.microsoft.com/office/drawing/2014/main" id="{B9746F29-722F-23BD-0840-B00D9EDCA029}"/>
              </a:ext>
            </a:extLst>
          </p:cNvPr>
          <p:cNvPicPr>
            <a:picLocks noChangeAspect="1"/>
          </p:cNvPicPr>
          <p:nvPr/>
        </p:nvPicPr>
        <p:blipFill>
          <a:blip r:embed="rId5"/>
          <a:stretch>
            <a:fillRect/>
          </a:stretch>
        </p:blipFill>
        <p:spPr>
          <a:xfrm>
            <a:off x="1634810" y="3316398"/>
            <a:ext cx="7145270" cy="1116927"/>
          </a:xfrm>
          <a:prstGeom prst="rect">
            <a:avLst/>
          </a:prstGeom>
        </p:spPr>
      </p:pic>
      <p:sp>
        <p:nvSpPr>
          <p:cNvPr id="7" name="TextBox 6">
            <a:extLst>
              <a:ext uri="{FF2B5EF4-FFF2-40B4-BE49-F238E27FC236}">
                <a16:creationId xmlns:a16="http://schemas.microsoft.com/office/drawing/2014/main" id="{B43373F1-B1A6-5C30-B2A2-186E2A920218}"/>
              </a:ext>
            </a:extLst>
          </p:cNvPr>
          <p:cNvSpPr txBox="1"/>
          <p:nvPr/>
        </p:nvSpPr>
        <p:spPr>
          <a:xfrm>
            <a:off x="718110" y="2768356"/>
            <a:ext cx="9252990" cy="369332"/>
          </a:xfrm>
          <a:prstGeom prst="rect">
            <a:avLst/>
          </a:prstGeom>
          <a:noFill/>
        </p:spPr>
        <p:txBody>
          <a:bodyPr wrap="square" rtlCol="0">
            <a:spAutoFit/>
          </a:bodyPr>
          <a:lstStyle/>
          <a:p>
            <a:pPr algn="ctr"/>
            <a:r>
              <a:rPr lang="en-US" dirty="0">
                <a:latin typeface="+mj-lt"/>
              </a:rPr>
              <a:t>DI-FGSM = Data Augmentation + I-FGSM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CD9BE76-BC95-B098-DACD-E760DA6B94CA}"/>
                  </a:ext>
                </a:extLst>
              </p:cNvPr>
              <p:cNvSpPr txBox="1"/>
              <p:nvPr/>
            </p:nvSpPr>
            <p:spPr>
              <a:xfrm>
                <a:off x="443790" y="5122541"/>
                <a:ext cx="9527310" cy="120032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mj-lt"/>
                  </a:rPr>
                  <a:t>If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=1</m:t>
                    </m:r>
                  </m:oMath>
                </a14:m>
                <a:r>
                  <a:rPr lang="en-US" dirty="0">
                    <a:latin typeface="+mj-lt"/>
                  </a:rPr>
                  <a:t>, only transformed inputs are used for the attack, the generated adversarial examples tend to have much higher success rates on black-box models but lower success rates on white-box models, since the original inputs are not seen by the attackers. </a:t>
                </a:r>
                <a:br>
                  <a:rPr lang="en-US" dirty="0">
                    <a:latin typeface="+mj-lt"/>
                  </a:rPr>
                </a:br>
                <a:endParaRPr lang="en-US" dirty="0">
                  <a:latin typeface="+mj-lt"/>
                </a:endParaRPr>
              </a:p>
            </p:txBody>
          </p:sp>
        </mc:Choice>
        <mc:Fallback xmlns="">
          <p:sp>
            <p:nvSpPr>
              <p:cNvPr id="8" name="TextBox 7">
                <a:extLst>
                  <a:ext uri="{FF2B5EF4-FFF2-40B4-BE49-F238E27FC236}">
                    <a16:creationId xmlns:a16="http://schemas.microsoft.com/office/drawing/2014/main" id="{5CD9BE76-BC95-B098-DACD-E760DA6B94CA}"/>
                  </a:ext>
                </a:extLst>
              </p:cNvPr>
              <p:cNvSpPr txBox="1">
                <a:spLocks noRot="1" noChangeAspect="1" noMove="1" noResize="1" noEditPoints="1" noAdjustHandles="1" noChangeArrowheads="1" noChangeShapeType="1" noTextEdit="1"/>
              </p:cNvSpPr>
              <p:nvPr/>
            </p:nvSpPr>
            <p:spPr>
              <a:xfrm>
                <a:off x="443790" y="5122541"/>
                <a:ext cx="9527310" cy="1200329"/>
              </a:xfrm>
              <a:prstGeom prst="rect">
                <a:avLst/>
              </a:prstGeom>
              <a:blipFill>
                <a:blip r:embed="rId6"/>
                <a:stretch>
                  <a:fillRect l="-448" t="-2538" r="-768"/>
                </a:stretch>
              </a:blipFill>
            </p:spPr>
            <p:txBody>
              <a:bodyPr/>
              <a:lstStyle/>
              <a:p>
                <a:r>
                  <a:rPr lang="en-US">
                    <a:noFill/>
                  </a:rPr>
                  <a:t> </a:t>
                </a:r>
              </a:p>
            </p:txBody>
          </p:sp>
        </mc:Fallback>
      </mc:AlternateContent>
      <p:graphicFrame>
        <p:nvGraphicFramePr>
          <p:cNvPr id="3" name="Diagram 2">
            <a:extLst>
              <a:ext uri="{FF2B5EF4-FFF2-40B4-BE49-F238E27FC236}">
                <a16:creationId xmlns:a16="http://schemas.microsoft.com/office/drawing/2014/main" id="{23BE0E4B-F634-47CF-5D19-FD31A8963632}"/>
              </a:ext>
            </a:extLst>
          </p:cNvPr>
          <p:cNvGraphicFramePr/>
          <p:nvPr>
            <p:extLst>
              <p:ext uri="{D42A27DB-BD31-4B8C-83A1-F6EECF244321}">
                <p14:modId xmlns:p14="http://schemas.microsoft.com/office/powerpoint/2010/main" val="3884590060"/>
              </p:ext>
            </p:extLst>
          </p:nvPr>
        </p:nvGraphicFramePr>
        <p:xfrm>
          <a:off x="10378642" y="1923896"/>
          <a:ext cx="1369568" cy="461252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9A40530-E04C-9385-4BDC-8F9B8777CB6C}"/>
                  </a:ext>
                </a:extLst>
              </p:cNvPr>
              <p:cNvSpPr txBox="1"/>
              <p:nvPr/>
            </p:nvSpPr>
            <p:spPr>
              <a:xfrm>
                <a:off x="443790" y="4684228"/>
                <a:ext cx="9252990" cy="36933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mj-lt"/>
                  </a:rPr>
                  <a:t>If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=0</m:t>
                    </m:r>
                  </m:oMath>
                </a14:m>
                <a:r>
                  <a:rPr lang="en-US" dirty="0">
                    <a:latin typeface="+mj-lt"/>
                  </a:rPr>
                  <a:t>, DI^2-FGSM become I-FGSM, which leads to overfitting </a:t>
                </a:r>
              </a:p>
            </p:txBody>
          </p:sp>
        </mc:Choice>
        <mc:Fallback xmlns="">
          <p:sp>
            <p:nvSpPr>
              <p:cNvPr id="4" name="TextBox 3">
                <a:extLst>
                  <a:ext uri="{FF2B5EF4-FFF2-40B4-BE49-F238E27FC236}">
                    <a16:creationId xmlns:a16="http://schemas.microsoft.com/office/drawing/2014/main" id="{B9A40530-E04C-9385-4BDC-8F9B8777CB6C}"/>
                  </a:ext>
                </a:extLst>
              </p:cNvPr>
              <p:cNvSpPr txBox="1">
                <a:spLocks noRot="1" noChangeAspect="1" noMove="1" noResize="1" noEditPoints="1" noAdjustHandles="1" noChangeArrowheads="1" noChangeShapeType="1" noTextEdit="1"/>
              </p:cNvSpPr>
              <p:nvPr/>
            </p:nvSpPr>
            <p:spPr>
              <a:xfrm>
                <a:off x="443790" y="4684228"/>
                <a:ext cx="9252990" cy="369332"/>
              </a:xfrm>
              <a:prstGeom prst="rect">
                <a:avLst/>
              </a:prstGeom>
              <a:blipFill>
                <a:blip r:embed="rId12"/>
                <a:stretch>
                  <a:fillRect l="-461"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76743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4" grpId="0"/>
    </p:bldLst>
  </p:timing>
  <p:extLst>
    <p:ext uri="{6950BFC3-D8DA-4A85-94F7-54DA5524770B}">
      <p188:commentRel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4B13A8-8908-BB2B-6C43-7DDF04F761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02B509-311B-591B-56A8-59D1C3830F23}"/>
              </a:ext>
            </a:extLst>
          </p:cNvPr>
          <p:cNvSpPr>
            <a:spLocks noGrp="1"/>
          </p:cNvSpPr>
          <p:nvPr>
            <p:ph type="title"/>
          </p:nvPr>
        </p:nvSpPr>
        <p:spPr>
          <a:xfrm>
            <a:off x="581192" y="613121"/>
            <a:ext cx="11029616" cy="716754"/>
          </a:xfrm>
        </p:spPr>
        <p:txBody>
          <a:bodyPr>
            <a:normAutofit/>
          </a:bodyPr>
          <a:lstStyle/>
          <a:p>
            <a:pPr lvl="0" algn="ctr"/>
            <a:r>
              <a:rPr lang="en-US" sz="2500" dirty="0"/>
              <a:t>Robustness in FL (DI-FGSM)</a:t>
            </a:r>
          </a:p>
        </p:txBody>
      </p:sp>
      <p:pic>
        <p:nvPicPr>
          <p:cNvPr id="7" name="Content Placeholder 17">
            <a:extLst>
              <a:ext uri="{FF2B5EF4-FFF2-40B4-BE49-F238E27FC236}">
                <a16:creationId xmlns:a16="http://schemas.microsoft.com/office/drawing/2014/main" id="{4007CB7A-7B4F-6205-7843-DD24782DF576}"/>
              </a:ext>
            </a:extLst>
          </p:cNvPr>
          <p:cNvPicPr>
            <a:picLocks noChangeAspect="1"/>
          </p:cNvPicPr>
          <p:nvPr/>
        </p:nvPicPr>
        <p:blipFill>
          <a:blip r:embed="rId4"/>
          <a:srcRect r="1112"/>
          <a:stretch/>
        </p:blipFill>
        <p:spPr>
          <a:xfrm>
            <a:off x="3897423" y="1932047"/>
            <a:ext cx="6329995" cy="4175200"/>
          </a:xfrm>
          <a:prstGeom prst="rect">
            <a:avLst/>
          </a:prstGeom>
        </p:spPr>
      </p:pic>
      <p:sp>
        <p:nvSpPr>
          <p:cNvPr id="5" name="Content Placeholder 4">
            <a:extLst>
              <a:ext uri="{FF2B5EF4-FFF2-40B4-BE49-F238E27FC236}">
                <a16:creationId xmlns:a16="http://schemas.microsoft.com/office/drawing/2014/main" id="{8039A859-051A-4225-6086-F8F87A5180F0}"/>
              </a:ext>
            </a:extLst>
          </p:cNvPr>
          <p:cNvSpPr>
            <a:spLocks noGrp="1"/>
          </p:cNvSpPr>
          <p:nvPr>
            <p:ph idx="1"/>
          </p:nvPr>
        </p:nvSpPr>
        <p:spPr>
          <a:xfrm>
            <a:off x="581192" y="2182723"/>
            <a:ext cx="11029616" cy="3801517"/>
          </a:xfrm>
        </p:spPr>
        <p:txBody>
          <a:bodyPr/>
          <a:lstStyle/>
          <a:p>
            <a:r>
              <a:rPr lang="en-US" b="1" dirty="0"/>
              <a:t>Advantages</a:t>
            </a:r>
          </a:p>
          <a:p>
            <a:pPr>
              <a:buFont typeface="+mj-lt"/>
              <a:buAutoNum type="arabicPeriod"/>
            </a:pPr>
            <a:r>
              <a:rPr lang="en-US" b="1" dirty="0"/>
              <a:t>Enhanced Transferability</a:t>
            </a:r>
            <a:r>
              <a:rPr lang="en-US" dirty="0"/>
              <a:t>: Random transformations make adversarial examples work across models.</a:t>
            </a:r>
          </a:p>
          <a:p>
            <a:pPr>
              <a:buFont typeface="+mj-lt"/>
              <a:buAutoNum type="arabicPeriod"/>
            </a:pPr>
            <a:r>
              <a:rPr lang="en-US" b="1" dirty="0"/>
              <a:t>Defense Evasion</a:t>
            </a:r>
            <a:r>
              <a:rPr lang="en-US" dirty="0"/>
              <a:t>: Randomness helps avoid detection by defenses.</a:t>
            </a:r>
          </a:p>
          <a:p>
            <a:pPr>
              <a:buFont typeface="+mj-lt"/>
              <a:buAutoNum type="arabicPeriod"/>
            </a:pPr>
            <a:r>
              <a:rPr lang="en-US" b="1" dirty="0"/>
              <a:t>Efficient</a:t>
            </a:r>
            <a:r>
              <a:rPr lang="en-US" dirty="0"/>
              <a:t>: Lightweight transformations make each iteration effective.</a:t>
            </a:r>
          </a:p>
          <a:p>
            <a:r>
              <a:rPr lang="en-US" b="1" dirty="0"/>
              <a:t>Disadvantages</a:t>
            </a:r>
          </a:p>
          <a:p>
            <a:pPr>
              <a:buFont typeface="+mj-lt"/>
              <a:buAutoNum type="arabicPeriod"/>
            </a:pPr>
            <a:r>
              <a:rPr lang="en-US" b="1" dirty="0"/>
              <a:t>More Computation</a:t>
            </a:r>
            <a:r>
              <a:rPr lang="en-US" dirty="0"/>
              <a:t>: Extra transformations slow down the process.</a:t>
            </a:r>
          </a:p>
          <a:p>
            <a:pPr>
              <a:buFont typeface="+mj-lt"/>
              <a:buAutoNum type="arabicPeriod"/>
            </a:pPr>
            <a:r>
              <a:rPr lang="en-US" b="1" dirty="0"/>
              <a:t>Lower White-Box Success</a:t>
            </a:r>
            <a:r>
              <a:rPr lang="en-US" dirty="0"/>
              <a:t>: Transferability can reduce white-box accuracy.</a:t>
            </a:r>
          </a:p>
          <a:p>
            <a:pPr>
              <a:buFont typeface="+mj-lt"/>
              <a:buAutoNum type="arabicPeriod"/>
            </a:pPr>
            <a:r>
              <a:rPr lang="en-US" b="1" dirty="0"/>
              <a:t>Transformation Dependency</a:t>
            </a:r>
            <a:r>
              <a:rPr lang="en-US" dirty="0"/>
              <a:t>: Effectiveness relies on optimal transformation settings.</a:t>
            </a:r>
          </a:p>
          <a:p>
            <a:endParaRPr lang="en-US" dirty="0"/>
          </a:p>
        </p:txBody>
      </p:sp>
      <p:sp>
        <p:nvSpPr>
          <p:cNvPr id="6" name="TextBox 5">
            <a:extLst>
              <a:ext uri="{FF2B5EF4-FFF2-40B4-BE49-F238E27FC236}">
                <a16:creationId xmlns:a16="http://schemas.microsoft.com/office/drawing/2014/main" id="{871797FC-AABC-3B59-6049-2EC1D7221D81}"/>
              </a:ext>
            </a:extLst>
          </p:cNvPr>
          <p:cNvSpPr txBox="1"/>
          <p:nvPr/>
        </p:nvSpPr>
        <p:spPr>
          <a:xfrm>
            <a:off x="4940202" y="6073067"/>
            <a:ext cx="4752438" cy="246221"/>
          </a:xfrm>
          <a:prstGeom prst="rect">
            <a:avLst/>
          </a:prstGeom>
          <a:noFill/>
        </p:spPr>
        <p:txBody>
          <a:bodyPr wrap="square" rtlCol="0">
            <a:spAutoFit/>
          </a:bodyPr>
          <a:lstStyle/>
          <a:p>
            <a:pPr algn="ctr"/>
            <a:r>
              <a:rPr lang="en-US" sz="1000" b="1" dirty="0"/>
              <a:t>Improving Transferability of Adversarial Examples with Input Diversity</a:t>
            </a:r>
            <a:r>
              <a:rPr lang="en-US" sz="1000" dirty="0"/>
              <a:t> </a:t>
            </a:r>
          </a:p>
        </p:txBody>
      </p:sp>
      <p:pic>
        <p:nvPicPr>
          <p:cNvPr id="1030" name="Picture 6">
            <a:extLst>
              <a:ext uri="{FF2B5EF4-FFF2-40B4-BE49-F238E27FC236}">
                <a16:creationId xmlns:a16="http://schemas.microsoft.com/office/drawing/2014/main" id="{60864195-C08B-5152-13A7-B18CF7DDC8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022" y="2850148"/>
            <a:ext cx="3435401" cy="233899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Diagram 2">
            <a:extLst>
              <a:ext uri="{FF2B5EF4-FFF2-40B4-BE49-F238E27FC236}">
                <a16:creationId xmlns:a16="http://schemas.microsoft.com/office/drawing/2014/main" id="{DA1585F5-CB6A-45CD-CC60-ADB83E218186}"/>
              </a:ext>
            </a:extLst>
          </p:cNvPr>
          <p:cNvGraphicFramePr/>
          <p:nvPr>
            <p:extLst>
              <p:ext uri="{D42A27DB-BD31-4B8C-83A1-F6EECF244321}">
                <p14:modId xmlns:p14="http://schemas.microsoft.com/office/powerpoint/2010/main" val="3884590060"/>
              </p:ext>
            </p:extLst>
          </p:nvPr>
        </p:nvGraphicFramePr>
        <p:xfrm>
          <a:off x="10378642" y="1923896"/>
          <a:ext cx="1369568" cy="461252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488115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Lst>
  </p:timing>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D4E44A-E4D7-FF80-0D99-A6355017DE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F3E7DB-49A4-B066-3AD8-657D24F5AAE7}"/>
              </a:ext>
            </a:extLst>
          </p:cNvPr>
          <p:cNvSpPr>
            <a:spLocks noGrp="1"/>
          </p:cNvSpPr>
          <p:nvPr>
            <p:ph type="title"/>
          </p:nvPr>
        </p:nvSpPr>
        <p:spPr>
          <a:xfrm>
            <a:off x="581192" y="613121"/>
            <a:ext cx="11029616" cy="716754"/>
          </a:xfrm>
        </p:spPr>
        <p:txBody>
          <a:bodyPr>
            <a:normAutofit/>
          </a:bodyPr>
          <a:lstStyle/>
          <a:p>
            <a:pPr lvl="0" algn="ctr"/>
            <a:r>
              <a:rPr lang="en-US" sz="2500" dirty="0"/>
              <a:t>Robustness in FL (TI-FGSM)</a:t>
            </a:r>
          </a:p>
        </p:txBody>
      </p:sp>
      <p:graphicFrame>
        <p:nvGraphicFramePr>
          <p:cNvPr id="16" name="Diagram 15">
            <a:extLst>
              <a:ext uri="{FF2B5EF4-FFF2-40B4-BE49-F238E27FC236}">
                <a16:creationId xmlns:a16="http://schemas.microsoft.com/office/drawing/2014/main" id="{FB4879A7-C03F-7203-1533-13C46F54D844}"/>
              </a:ext>
            </a:extLst>
          </p:cNvPr>
          <p:cNvGraphicFramePr/>
          <p:nvPr/>
        </p:nvGraphicFramePr>
        <p:xfrm>
          <a:off x="10056774" y="1916581"/>
          <a:ext cx="1706432" cy="46125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6019F514-820F-6DFC-1896-A39076EE5DDE}"/>
              </a:ext>
            </a:extLst>
          </p:cNvPr>
          <p:cNvPicPr>
            <a:picLocks noChangeAspect="1"/>
          </p:cNvPicPr>
          <p:nvPr/>
        </p:nvPicPr>
        <p:blipFill>
          <a:blip r:embed="rId8"/>
          <a:srcRect r="-214" b="50357"/>
          <a:stretch/>
        </p:blipFill>
        <p:spPr>
          <a:xfrm>
            <a:off x="2711277" y="2141594"/>
            <a:ext cx="5332737" cy="599735"/>
          </a:xfrm>
          <a:prstGeom prst="rect">
            <a:avLst/>
          </a:prstGeom>
        </p:spPr>
      </p:pic>
      <p:pic>
        <p:nvPicPr>
          <p:cNvPr id="5" name="Picture 4">
            <a:extLst>
              <a:ext uri="{FF2B5EF4-FFF2-40B4-BE49-F238E27FC236}">
                <a16:creationId xmlns:a16="http://schemas.microsoft.com/office/drawing/2014/main" id="{D525DC8A-FBBA-E801-F5F1-4F3EAB6EA58A}"/>
              </a:ext>
            </a:extLst>
          </p:cNvPr>
          <p:cNvPicPr>
            <a:picLocks noChangeAspect="1"/>
          </p:cNvPicPr>
          <p:nvPr/>
        </p:nvPicPr>
        <p:blipFill>
          <a:blip r:embed="rId9"/>
          <a:stretch>
            <a:fillRect/>
          </a:stretch>
        </p:blipFill>
        <p:spPr>
          <a:xfrm>
            <a:off x="2652613" y="2922964"/>
            <a:ext cx="5450063" cy="506036"/>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3E707E2-5046-447A-C1A3-080A3ADBA749}"/>
                  </a:ext>
                </a:extLst>
              </p:cNvPr>
              <p:cNvSpPr txBox="1"/>
              <p:nvPr/>
            </p:nvSpPr>
            <p:spPr>
              <a:xfrm>
                <a:off x="428794" y="3998186"/>
                <a:ext cx="9595899" cy="20478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𝑊</m:t>
                      </m:r>
                      <m:r>
                        <a:rPr lang="en-US" b="1" i="1" smtClean="0">
                          <a:latin typeface="Cambria Math" panose="02040503050406030204" pitchFamily="18" charset="0"/>
                        </a:rPr>
                        <m:t>= </m:t>
                      </m:r>
                      <m:d>
                        <m:dPr>
                          <m:begChr m:val="{"/>
                          <m:endChr m:val=""/>
                          <m:ctrlPr>
                            <a:rPr lang="en-US" b="1" i="1" smtClean="0">
                              <a:latin typeface="Cambria Math" panose="02040503050406030204" pitchFamily="18" charset="0"/>
                            </a:rPr>
                          </m:ctrlPr>
                        </m:dPr>
                        <m:e>
                          <m:eqArr>
                            <m:eqArrPr>
                              <m:ctrlPr>
                                <a:rPr lang="en-US" b="1" i="1" smtClean="0">
                                  <a:latin typeface="Cambria Math" panose="02040503050406030204" pitchFamily="18" charset="0"/>
                                </a:rPr>
                              </m:ctrlPr>
                            </m:eqArrPr>
                            <m:e>
                              <m:r>
                                <a:rPr lang="en-US" b="1" i="1" smtClean="0">
                                  <a:latin typeface="Cambria Math" panose="02040503050406030204" pitchFamily="18" charset="0"/>
                                </a:rPr>
                                <m:t>𝑨</m:t>
                              </m:r>
                              <m:r>
                                <a:rPr lang="en-US" b="1" i="1" smtClean="0">
                                  <a:latin typeface="Cambria Math" panose="02040503050406030204" pitchFamily="18" charset="0"/>
                                </a:rPr>
                                <m:t> </m:t>
                              </m:r>
                              <m:r>
                                <a:rPr lang="en-US" b="1" i="1" smtClean="0">
                                  <a:latin typeface="Cambria Math" panose="02040503050406030204" pitchFamily="18" charset="0"/>
                                </a:rPr>
                                <m:t>𝒖𝒏𝒊𝒇𝒐𝒓𝒎</m:t>
                              </m:r>
                              <m:r>
                                <a:rPr lang="en-US" b="1" i="1" smtClean="0">
                                  <a:latin typeface="Cambria Math" panose="02040503050406030204" pitchFamily="18" charset="0"/>
                                </a:rPr>
                                <m:t> </m:t>
                              </m:r>
                              <m:r>
                                <a:rPr lang="en-US" b="1" i="1" smtClean="0">
                                  <a:latin typeface="Cambria Math" panose="02040503050406030204" pitchFamily="18" charset="0"/>
                                </a:rPr>
                                <m:t>𝒌𝒆𝒓𝒏𝒆𝒍</m:t>
                              </m:r>
                              <m:r>
                                <a:rPr lang="en-US" b="1" i="1" smtClean="0">
                                  <a:latin typeface="Cambria Math" panose="02040503050406030204" pitchFamily="18" charset="0"/>
                                </a:rPr>
                                <m:t> :</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𝒊</m:t>
                                  </m:r>
                                  <m:r>
                                    <a:rPr lang="en-US" b="1" i="1" smtClean="0">
                                      <a:latin typeface="Cambria Math" panose="02040503050406030204" pitchFamily="18" charset="0"/>
                                    </a:rPr>
                                    <m:t>,</m:t>
                                  </m:r>
                                  <m:r>
                                    <a:rPr lang="en-US" b="1" i="1" smtClean="0">
                                      <a:latin typeface="Cambria Math" panose="02040503050406030204" pitchFamily="18" charset="0"/>
                                    </a:rPr>
                                    <m:t>𝒋</m:t>
                                  </m:r>
                                </m:sub>
                              </m:sSub>
                              <m:r>
                                <a:rPr lang="en-US" b="1" i="1" smtClean="0">
                                  <a:latin typeface="Cambria Math" panose="02040503050406030204" pitchFamily="18" charset="0"/>
                                </a:rPr>
                                <m:t>=</m:t>
                              </m:r>
                              <m:f>
                                <m:fPr>
                                  <m:ctrlPr>
                                    <a:rPr lang="en-US" b="1" i="1" smtClean="0">
                                      <a:latin typeface="Cambria Math" panose="02040503050406030204" pitchFamily="18" charset="0"/>
                                    </a:rPr>
                                  </m:ctrlPr>
                                </m:fPr>
                                <m:num>
                                  <m:r>
                                    <a:rPr lang="en-US" b="1" i="1" smtClean="0">
                                      <a:latin typeface="Cambria Math" panose="02040503050406030204" pitchFamily="18" charset="0"/>
                                    </a:rPr>
                                    <m:t>𝟏</m:t>
                                  </m:r>
                                </m:num>
                                <m:den>
                                  <m:sSup>
                                    <m:sSupPr>
                                      <m:ctrlPr>
                                        <a:rPr lang="en-US" b="1" i="1" smtClean="0">
                                          <a:latin typeface="Cambria Math" panose="02040503050406030204" pitchFamily="18" charset="0"/>
                                        </a:rPr>
                                      </m:ctrlPr>
                                    </m:sSupPr>
                                    <m:e>
                                      <m:d>
                                        <m:dPr>
                                          <m:ctrlPr>
                                            <a:rPr lang="en-US" b="1" i="1" smtClean="0">
                                              <a:latin typeface="Cambria Math" panose="02040503050406030204" pitchFamily="18" charset="0"/>
                                            </a:rPr>
                                          </m:ctrlPr>
                                        </m:dPr>
                                        <m:e>
                                          <m:r>
                                            <a:rPr lang="en-US" b="1" i="1" smtClean="0">
                                              <a:latin typeface="Cambria Math" panose="02040503050406030204" pitchFamily="18" charset="0"/>
                                            </a:rPr>
                                            <m:t>𝟐</m:t>
                                          </m:r>
                                          <m:r>
                                            <a:rPr lang="en-US" b="1" i="1" smtClean="0">
                                              <a:latin typeface="Cambria Math" panose="02040503050406030204" pitchFamily="18" charset="0"/>
                                            </a:rPr>
                                            <m:t>𝒌</m:t>
                                          </m:r>
                                          <m:r>
                                            <a:rPr lang="en-US" b="1" i="1" smtClean="0">
                                              <a:latin typeface="Cambria Math" panose="02040503050406030204" pitchFamily="18" charset="0"/>
                                            </a:rPr>
                                            <m:t>+</m:t>
                                          </m:r>
                                          <m:r>
                                            <a:rPr lang="en-US" b="1" i="1" smtClean="0">
                                              <a:latin typeface="Cambria Math" panose="02040503050406030204" pitchFamily="18" charset="0"/>
                                            </a:rPr>
                                            <m:t>𝟏</m:t>
                                          </m:r>
                                        </m:e>
                                      </m:d>
                                    </m:e>
                                    <m:sup>
                                      <m:r>
                                        <a:rPr lang="en-US" b="1" i="1" smtClean="0">
                                          <a:latin typeface="Cambria Math" panose="02040503050406030204" pitchFamily="18" charset="0"/>
                                        </a:rPr>
                                        <m:t>𝟐</m:t>
                                      </m:r>
                                    </m:sup>
                                  </m:sSup>
                                </m:den>
                              </m:f>
                            </m:e>
                            <m:e>
                              <m:r>
                                <a:rPr lang="en-US" b="1" i="1" smtClean="0">
                                  <a:latin typeface="Cambria Math" panose="02040503050406030204" pitchFamily="18" charset="0"/>
                                </a:rPr>
                                <m:t>𝑨</m:t>
                              </m:r>
                              <m:r>
                                <a:rPr lang="en-US" b="1" i="1" smtClean="0">
                                  <a:latin typeface="Cambria Math" panose="02040503050406030204" pitchFamily="18" charset="0"/>
                                </a:rPr>
                                <m:t> </m:t>
                              </m:r>
                              <m:r>
                                <a:rPr lang="en-US" b="1" i="1" smtClean="0">
                                  <a:latin typeface="Cambria Math" panose="02040503050406030204" pitchFamily="18" charset="0"/>
                                </a:rPr>
                                <m:t>𝒍𝒊𝒏𝒆𝒂𝒓</m:t>
                              </m:r>
                              <m:r>
                                <a:rPr lang="en-US" b="1" i="1">
                                  <a:latin typeface="Cambria Math" panose="02040503050406030204" pitchFamily="18" charset="0"/>
                                </a:rPr>
                                <m:t> </m:t>
                              </m:r>
                              <m:r>
                                <a:rPr lang="en-US" b="1" i="1">
                                  <a:latin typeface="Cambria Math" panose="02040503050406030204" pitchFamily="18" charset="0"/>
                                </a:rPr>
                                <m:t>𝒌𝒆𝒓𝒏𝒆𝒍</m:t>
                              </m:r>
                              <m:r>
                                <a:rPr lang="en-US" b="1" i="1" smtClean="0">
                                  <a:latin typeface="Cambria Math" panose="02040503050406030204" pitchFamily="18" charset="0"/>
                                </a:rPr>
                                <m:t> :</m:t>
                              </m:r>
                              <m:sSub>
                                <m:sSubPr>
                                  <m:ctrlPr>
                                    <a:rPr lang="en-US" b="1" i="1" smtClean="0">
                                      <a:latin typeface="Cambria Math" panose="02040503050406030204" pitchFamily="18" charset="0"/>
                                    </a:rPr>
                                  </m:ctrlPr>
                                </m:sSubPr>
                                <m:e>
                                  <m:acc>
                                    <m:accPr>
                                      <m:chr m:val="̃"/>
                                      <m:ctrlPr>
                                        <a:rPr lang="en-US" b="1" i="1" smtClean="0">
                                          <a:latin typeface="Cambria Math" panose="02040503050406030204" pitchFamily="18" charset="0"/>
                                        </a:rPr>
                                      </m:ctrlPr>
                                    </m:accPr>
                                    <m:e>
                                      <m:r>
                                        <a:rPr lang="en-US" b="1" i="1">
                                          <a:latin typeface="Cambria Math" panose="02040503050406030204" pitchFamily="18" charset="0"/>
                                        </a:rPr>
                                        <m:t>𝑾</m:t>
                                      </m:r>
                                    </m:e>
                                  </m:acc>
                                </m:e>
                                <m:sub>
                                  <m:r>
                                    <a:rPr lang="en-US" b="1" i="1" smtClean="0">
                                      <a:latin typeface="Cambria Math" panose="02040503050406030204" pitchFamily="18" charset="0"/>
                                    </a:rPr>
                                    <m:t>𝒊</m:t>
                                  </m:r>
                                  <m:r>
                                    <a:rPr lang="en-US" b="1" i="1" smtClean="0">
                                      <a:latin typeface="Cambria Math" panose="02040503050406030204" pitchFamily="18" charset="0"/>
                                    </a:rPr>
                                    <m:t>,</m:t>
                                  </m:r>
                                  <m:r>
                                    <a:rPr lang="en-US" b="1" i="1" smtClean="0">
                                      <a:latin typeface="Cambria Math" panose="02040503050406030204" pitchFamily="18" charset="0"/>
                                    </a:rPr>
                                    <m:t>𝒋</m:t>
                                  </m:r>
                                </m:sub>
                              </m:sSub>
                              <m:r>
                                <a:rPr lang="en-US" b="1" i="1" smtClean="0">
                                  <a:latin typeface="Cambria Math" panose="02040503050406030204" pitchFamily="18" charset="0"/>
                                </a:rPr>
                                <m:t>=</m:t>
                              </m:r>
                              <m:d>
                                <m:dPr>
                                  <m:ctrlPr>
                                    <a:rPr lang="en-US" b="1" i="1" smtClean="0">
                                      <a:latin typeface="Cambria Math" panose="02040503050406030204" pitchFamily="18" charset="0"/>
                                    </a:rPr>
                                  </m:ctrlPr>
                                </m:dPr>
                                <m:e>
                                  <m:r>
                                    <a:rPr lang="en-US" b="1" i="1" smtClean="0">
                                      <a:latin typeface="Cambria Math" panose="02040503050406030204" pitchFamily="18" charset="0"/>
                                    </a:rPr>
                                    <m:t>𝟏</m:t>
                                  </m:r>
                                  <m:r>
                                    <a:rPr lang="en-US" b="1" i="1" smtClean="0">
                                      <a:latin typeface="Cambria Math" panose="02040503050406030204" pitchFamily="18" charset="0"/>
                                    </a:rPr>
                                    <m:t> −</m:t>
                                  </m:r>
                                  <m:f>
                                    <m:fPr>
                                      <m:ctrlPr>
                                        <a:rPr lang="en-US" b="1" i="1" smtClean="0">
                                          <a:latin typeface="Cambria Math" panose="02040503050406030204" pitchFamily="18" charset="0"/>
                                        </a:rPr>
                                      </m:ctrlPr>
                                    </m:fPr>
                                    <m:num>
                                      <m:d>
                                        <m:dPr>
                                          <m:begChr m:val="|"/>
                                          <m:endChr m:val="|"/>
                                          <m:ctrlPr>
                                            <a:rPr lang="en-US" b="1" i="1" smtClean="0">
                                              <a:latin typeface="Cambria Math" panose="02040503050406030204" pitchFamily="18" charset="0"/>
                                            </a:rPr>
                                          </m:ctrlPr>
                                        </m:dPr>
                                        <m:e>
                                          <m:r>
                                            <a:rPr lang="en-US" b="1" i="1" smtClean="0">
                                              <a:latin typeface="Cambria Math" panose="02040503050406030204" pitchFamily="18" charset="0"/>
                                            </a:rPr>
                                            <m:t>𝒊</m:t>
                                          </m:r>
                                        </m:e>
                                      </m:d>
                                    </m:num>
                                    <m:den>
                                      <m:r>
                                        <a:rPr lang="en-US" b="1" i="1" smtClean="0">
                                          <a:latin typeface="Cambria Math" panose="02040503050406030204" pitchFamily="18" charset="0"/>
                                        </a:rPr>
                                        <m:t>𝒌</m:t>
                                      </m:r>
                                      <m:r>
                                        <a:rPr lang="en-US" b="1" i="1" smtClean="0">
                                          <a:latin typeface="Cambria Math" panose="02040503050406030204" pitchFamily="18" charset="0"/>
                                        </a:rPr>
                                        <m:t>+</m:t>
                                      </m:r>
                                      <m:r>
                                        <a:rPr lang="en-US" b="1" i="1" smtClean="0">
                                          <a:latin typeface="Cambria Math" panose="02040503050406030204" pitchFamily="18" charset="0"/>
                                        </a:rPr>
                                        <m:t>𝟏</m:t>
                                      </m:r>
                                    </m:den>
                                  </m:f>
                                </m:e>
                              </m:d>
                              <m:r>
                                <a:rPr lang="en-US" b="1" i="1" smtClean="0">
                                  <a:latin typeface="Cambria Math" panose="02040503050406030204" pitchFamily="18" charset="0"/>
                                </a:rPr>
                                <m:t>.</m:t>
                              </m:r>
                              <m:d>
                                <m:dPr>
                                  <m:ctrlPr>
                                    <a:rPr lang="en-US" b="1" i="1">
                                      <a:latin typeface="Cambria Math" panose="02040503050406030204" pitchFamily="18" charset="0"/>
                                    </a:rPr>
                                  </m:ctrlPr>
                                </m:dPr>
                                <m:e>
                                  <m:r>
                                    <a:rPr lang="en-US" b="1" i="1">
                                      <a:latin typeface="Cambria Math" panose="02040503050406030204" pitchFamily="18" charset="0"/>
                                    </a:rPr>
                                    <m:t>𝟏</m:t>
                                  </m:r>
                                  <m:r>
                                    <a:rPr lang="en-US" b="1" i="1">
                                      <a:latin typeface="Cambria Math" panose="02040503050406030204" pitchFamily="18" charset="0"/>
                                    </a:rPr>
                                    <m:t> −</m:t>
                                  </m:r>
                                  <m:f>
                                    <m:fPr>
                                      <m:ctrlPr>
                                        <a:rPr lang="en-US" b="1" i="1">
                                          <a:latin typeface="Cambria Math" panose="02040503050406030204" pitchFamily="18" charset="0"/>
                                        </a:rPr>
                                      </m:ctrlPr>
                                    </m:fPr>
                                    <m:num>
                                      <m:d>
                                        <m:dPr>
                                          <m:begChr m:val="|"/>
                                          <m:endChr m:val="|"/>
                                          <m:ctrlPr>
                                            <a:rPr lang="en-US" b="1" i="1">
                                              <a:latin typeface="Cambria Math" panose="02040503050406030204" pitchFamily="18" charset="0"/>
                                            </a:rPr>
                                          </m:ctrlPr>
                                        </m:dPr>
                                        <m:e>
                                          <m:r>
                                            <a:rPr lang="en-US" b="1" i="1">
                                              <a:latin typeface="Cambria Math" panose="02040503050406030204" pitchFamily="18" charset="0"/>
                                            </a:rPr>
                                            <m:t>𝒋</m:t>
                                          </m:r>
                                        </m:e>
                                      </m:d>
                                    </m:num>
                                    <m:den>
                                      <m:r>
                                        <a:rPr lang="en-US" b="1" i="1">
                                          <a:latin typeface="Cambria Math" panose="02040503050406030204" pitchFamily="18" charset="0"/>
                                        </a:rPr>
                                        <m:t>𝒌</m:t>
                                      </m:r>
                                      <m:r>
                                        <a:rPr lang="en-US" b="1" i="1">
                                          <a:latin typeface="Cambria Math" panose="02040503050406030204" pitchFamily="18" charset="0"/>
                                        </a:rPr>
                                        <m:t>+</m:t>
                                      </m:r>
                                      <m:r>
                                        <a:rPr lang="en-US" b="1" i="1">
                                          <a:latin typeface="Cambria Math" panose="02040503050406030204" pitchFamily="18" charset="0"/>
                                        </a:rPr>
                                        <m:t>𝟏</m:t>
                                      </m:r>
                                    </m:den>
                                  </m:f>
                                </m:e>
                              </m:d>
                              <m:r>
                                <a:rPr lang="en-US" b="1" i="1" smtClean="0">
                                  <a:latin typeface="Cambria Math" panose="02040503050406030204" pitchFamily="18" charset="0"/>
                                </a:rPr>
                                <m:t>𝒂𝒏𝒅</m:t>
                              </m:r>
                              <m:r>
                                <a:rPr lang="en-US" b="1" i="1" smtClean="0">
                                  <a:latin typeface="Cambria Math" panose="02040503050406030204" pitchFamily="18" charset="0"/>
                                </a:rPr>
                                <m:t> </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𝒊</m:t>
                                  </m:r>
                                  <m:r>
                                    <a:rPr lang="en-US" b="1" i="1" smtClean="0">
                                      <a:latin typeface="Cambria Math" panose="02040503050406030204" pitchFamily="18" charset="0"/>
                                    </a:rPr>
                                    <m:t>,</m:t>
                                  </m:r>
                                  <m:r>
                                    <a:rPr lang="en-US" b="1" i="1" smtClean="0">
                                      <a:latin typeface="Cambria Math" panose="02040503050406030204" pitchFamily="18" charset="0"/>
                                    </a:rPr>
                                    <m:t>𝒋</m:t>
                                  </m:r>
                                </m:sub>
                              </m:sSub>
                              <m:r>
                                <a:rPr lang="en-US" b="1" i="1" smtClean="0">
                                  <a:latin typeface="Cambria Math" panose="02040503050406030204" pitchFamily="18" charset="0"/>
                                </a:rPr>
                                <m:t>=</m:t>
                              </m:r>
                              <m:f>
                                <m:fPr>
                                  <m:ctrlPr>
                                    <a:rPr lang="en-US" b="1" i="1" smtClean="0">
                                      <a:latin typeface="Cambria Math" panose="02040503050406030204" pitchFamily="18" charset="0"/>
                                    </a:rPr>
                                  </m:ctrlPr>
                                </m:fPr>
                                <m:num>
                                  <m:sSub>
                                    <m:sSubPr>
                                      <m:ctrlPr>
                                        <a:rPr lang="en-US" b="1" i="1">
                                          <a:latin typeface="Cambria Math" panose="02040503050406030204" pitchFamily="18" charset="0"/>
                                        </a:rPr>
                                      </m:ctrlPr>
                                    </m:sSubPr>
                                    <m:e>
                                      <m:acc>
                                        <m:accPr>
                                          <m:chr m:val="̃"/>
                                          <m:ctrlPr>
                                            <a:rPr lang="en-US" b="1" i="1">
                                              <a:latin typeface="Cambria Math" panose="02040503050406030204" pitchFamily="18" charset="0"/>
                                            </a:rPr>
                                          </m:ctrlPr>
                                        </m:accPr>
                                        <m:e>
                                          <m:r>
                                            <a:rPr lang="en-US" b="1" i="1">
                                              <a:latin typeface="Cambria Math" panose="02040503050406030204" pitchFamily="18" charset="0"/>
                                            </a:rPr>
                                            <m:t>𝑾</m:t>
                                          </m:r>
                                        </m:e>
                                      </m:acc>
                                    </m:e>
                                    <m:sub>
                                      <m:r>
                                        <a:rPr lang="en-US" b="1" i="1">
                                          <a:latin typeface="Cambria Math" panose="02040503050406030204" pitchFamily="18" charset="0"/>
                                        </a:rPr>
                                        <m:t>𝒊</m:t>
                                      </m:r>
                                      <m:r>
                                        <a:rPr lang="en-US" b="1" i="1">
                                          <a:latin typeface="Cambria Math" panose="02040503050406030204" pitchFamily="18" charset="0"/>
                                        </a:rPr>
                                        <m:t>,</m:t>
                                      </m:r>
                                      <m:r>
                                        <a:rPr lang="en-US" b="1" i="1">
                                          <a:latin typeface="Cambria Math" panose="02040503050406030204" pitchFamily="18" charset="0"/>
                                        </a:rPr>
                                        <m:t>𝒋</m:t>
                                      </m:r>
                                    </m:sub>
                                  </m:sSub>
                                </m:num>
                                <m:den>
                                  <m:nary>
                                    <m:naryPr>
                                      <m:chr m:val="∑"/>
                                      <m:supHide m:val="on"/>
                                      <m:ctrlPr>
                                        <a:rPr lang="en-US" b="1" i="1" smtClean="0">
                                          <a:latin typeface="Cambria Math" panose="02040503050406030204" pitchFamily="18" charset="0"/>
                                        </a:rPr>
                                      </m:ctrlPr>
                                    </m:naryPr>
                                    <m:sub>
                                      <m:r>
                                        <m:rPr>
                                          <m:brk m:alnAt="7"/>
                                        </m:rPr>
                                        <a:rPr lang="en-US" b="1" i="1" smtClean="0">
                                          <a:latin typeface="Cambria Math" panose="02040503050406030204" pitchFamily="18" charset="0"/>
                                        </a:rPr>
                                        <m:t>𝒊</m:t>
                                      </m:r>
                                      <m:r>
                                        <a:rPr lang="en-US" b="1" i="1" smtClean="0">
                                          <a:latin typeface="Cambria Math" panose="02040503050406030204" pitchFamily="18" charset="0"/>
                                        </a:rPr>
                                        <m:t>,</m:t>
                                      </m:r>
                                      <m:r>
                                        <a:rPr lang="en-US" b="1" i="1" smtClean="0">
                                          <a:latin typeface="Cambria Math" panose="02040503050406030204" pitchFamily="18" charset="0"/>
                                        </a:rPr>
                                        <m:t>𝒋</m:t>
                                      </m:r>
                                    </m:sub>
                                    <m:sup/>
                                    <m:e>
                                      <m:sSub>
                                        <m:sSubPr>
                                          <m:ctrlPr>
                                            <a:rPr lang="en-US" b="1" i="1">
                                              <a:latin typeface="Cambria Math" panose="02040503050406030204" pitchFamily="18" charset="0"/>
                                            </a:rPr>
                                          </m:ctrlPr>
                                        </m:sSubPr>
                                        <m:e>
                                          <m:acc>
                                            <m:accPr>
                                              <m:chr m:val="̃"/>
                                              <m:ctrlPr>
                                                <a:rPr lang="en-US" b="1" i="1">
                                                  <a:latin typeface="Cambria Math" panose="02040503050406030204" pitchFamily="18" charset="0"/>
                                                </a:rPr>
                                              </m:ctrlPr>
                                            </m:accPr>
                                            <m:e>
                                              <m:r>
                                                <a:rPr lang="en-US" b="1" i="1">
                                                  <a:latin typeface="Cambria Math" panose="02040503050406030204" pitchFamily="18" charset="0"/>
                                                </a:rPr>
                                                <m:t>𝑾</m:t>
                                              </m:r>
                                            </m:e>
                                          </m:acc>
                                        </m:e>
                                        <m:sub>
                                          <m:r>
                                            <a:rPr lang="en-US" b="1" i="1">
                                              <a:latin typeface="Cambria Math" panose="02040503050406030204" pitchFamily="18" charset="0"/>
                                            </a:rPr>
                                            <m:t>𝒊</m:t>
                                          </m:r>
                                          <m:r>
                                            <a:rPr lang="en-US" b="1" i="1">
                                              <a:latin typeface="Cambria Math" panose="02040503050406030204" pitchFamily="18" charset="0"/>
                                            </a:rPr>
                                            <m:t>,</m:t>
                                          </m:r>
                                          <m:r>
                                            <a:rPr lang="en-US" b="1" i="1">
                                              <a:latin typeface="Cambria Math" panose="02040503050406030204" pitchFamily="18" charset="0"/>
                                            </a:rPr>
                                            <m:t>𝒋</m:t>
                                          </m:r>
                                        </m:sub>
                                      </m:sSub>
                                    </m:e>
                                  </m:nary>
                                </m:den>
                              </m:f>
                            </m:e>
                            <m:e>
                              <m:r>
                                <a:rPr lang="en-US" b="1" i="1" smtClean="0">
                                  <a:latin typeface="Cambria Math" panose="02040503050406030204" pitchFamily="18" charset="0"/>
                                </a:rPr>
                                <m:t>𝑨</m:t>
                              </m:r>
                              <m:r>
                                <a:rPr lang="en-US" b="1" i="1" smtClean="0">
                                  <a:latin typeface="Cambria Math" panose="02040503050406030204" pitchFamily="18" charset="0"/>
                                </a:rPr>
                                <m:t> </m:t>
                              </m:r>
                              <m:r>
                                <a:rPr lang="en-US" b="1" i="1" smtClean="0">
                                  <a:latin typeface="Cambria Math" panose="02040503050406030204" pitchFamily="18" charset="0"/>
                                </a:rPr>
                                <m:t>𝒈𝒂𝒖𝒔𝒔𝒊𝒂𝒏</m:t>
                              </m:r>
                              <m:r>
                                <a:rPr lang="en-US" b="1" i="1" smtClean="0">
                                  <a:latin typeface="Cambria Math" panose="02040503050406030204" pitchFamily="18" charset="0"/>
                                </a:rPr>
                                <m:t> </m:t>
                              </m:r>
                              <m:r>
                                <a:rPr lang="en-US" b="1" i="1" smtClean="0">
                                  <a:latin typeface="Cambria Math" panose="02040503050406030204" pitchFamily="18" charset="0"/>
                                </a:rPr>
                                <m:t>𝒌𝒆𝒓𝒏𝒆𝒍</m:t>
                              </m:r>
                              <m:r>
                                <a:rPr lang="en-US" b="1" i="1" smtClean="0">
                                  <a:latin typeface="Cambria Math" panose="02040503050406030204" pitchFamily="18" charset="0"/>
                                </a:rPr>
                                <m:t> :</m:t>
                              </m:r>
                              <m:f>
                                <m:fPr>
                                  <m:ctrlPr>
                                    <a:rPr lang="en-US" b="1" i="1" smtClean="0">
                                      <a:latin typeface="Cambria Math" panose="02040503050406030204" pitchFamily="18" charset="0"/>
                                    </a:rPr>
                                  </m:ctrlPr>
                                </m:fPr>
                                <m:num>
                                  <m:r>
                                    <a:rPr lang="en-US" b="1" i="1" smtClean="0">
                                      <a:latin typeface="Cambria Math" panose="02040503050406030204" pitchFamily="18" charset="0"/>
                                    </a:rPr>
                                    <m:t>𝟏</m:t>
                                  </m:r>
                                </m:num>
                                <m:den>
                                  <m:r>
                                    <a:rPr lang="en-US" b="1" i="1" smtClean="0">
                                      <a:latin typeface="Cambria Math" panose="02040503050406030204" pitchFamily="18" charset="0"/>
                                    </a:rPr>
                                    <m:t>𝟐</m:t>
                                  </m:r>
                                  <m:r>
                                    <a:rPr lang="en-US" b="1" i="1" smtClean="0">
                                      <a:latin typeface="Cambria Math" panose="02040503050406030204" pitchFamily="18" charset="0"/>
                                      <a:ea typeface="Cambria Math" panose="02040503050406030204" pitchFamily="18" charset="0"/>
                                    </a:rPr>
                                    <m:t>𝝅</m:t>
                                  </m:r>
                                  <m:sSup>
                                    <m:sSupPr>
                                      <m:ctrlPr>
                                        <a:rPr lang="en-US" b="1" i="1" smtClean="0">
                                          <a:latin typeface="Cambria Math" panose="02040503050406030204" pitchFamily="18" charset="0"/>
                                          <a:ea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𝝈</m:t>
                                      </m:r>
                                    </m:e>
                                    <m:sup>
                                      <m:r>
                                        <a:rPr lang="en-US" b="1" i="1" smtClean="0">
                                          <a:latin typeface="Cambria Math" panose="02040503050406030204" pitchFamily="18" charset="0"/>
                                          <a:ea typeface="Cambria Math" panose="02040503050406030204" pitchFamily="18" charset="0"/>
                                        </a:rPr>
                                        <m:t>𝟐</m:t>
                                      </m:r>
                                    </m:sup>
                                  </m:sSup>
                                </m:den>
                              </m:f>
                              <m:r>
                                <a:rPr lang="en-US" b="1" i="1" smtClean="0">
                                  <a:latin typeface="Cambria Math" panose="02040503050406030204" pitchFamily="18" charset="0"/>
                                </a:rPr>
                                <m:t>𝒆𝒙𝒑</m:t>
                              </m:r>
                              <m:r>
                                <a:rPr lang="en-US" b="1" i="1" smtClean="0">
                                  <a:latin typeface="Cambria Math" panose="02040503050406030204" pitchFamily="18" charset="0"/>
                                </a:rPr>
                                <m:t>(−</m:t>
                              </m:r>
                              <m:f>
                                <m:fPr>
                                  <m:ctrlPr>
                                    <a:rPr lang="en-US" b="1" i="1" smtClean="0">
                                      <a:latin typeface="Cambria Math" panose="02040503050406030204" pitchFamily="18" charset="0"/>
                                    </a:rPr>
                                  </m:ctrlPr>
                                </m:fPr>
                                <m:num>
                                  <m:sSup>
                                    <m:sSupPr>
                                      <m:ctrlPr>
                                        <a:rPr lang="en-US" b="1" i="1" smtClean="0">
                                          <a:latin typeface="Cambria Math" panose="02040503050406030204" pitchFamily="18" charset="0"/>
                                        </a:rPr>
                                      </m:ctrlPr>
                                    </m:sSupPr>
                                    <m:e>
                                      <m:r>
                                        <a:rPr lang="en-US" b="1" i="1" smtClean="0">
                                          <a:latin typeface="Cambria Math" panose="02040503050406030204" pitchFamily="18" charset="0"/>
                                        </a:rPr>
                                        <m:t>𝒊</m:t>
                                      </m:r>
                                    </m:e>
                                    <m:sup>
                                      <m:r>
                                        <a:rPr lang="en-US" b="1" i="1" smtClean="0">
                                          <a:latin typeface="Cambria Math" panose="02040503050406030204" pitchFamily="18" charset="0"/>
                                        </a:rPr>
                                        <m:t>𝟐</m:t>
                                      </m:r>
                                    </m:sup>
                                  </m:sSup>
                                  <m:r>
                                    <a:rPr lang="en-US" b="1"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𝒋</m:t>
                                      </m:r>
                                    </m:e>
                                    <m:sup>
                                      <m:r>
                                        <a:rPr lang="en-US" b="1" i="1" smtClean="0">
                                          <a:latin typeface="Cambria Math" panose="02040503050406030204" pitchFamily="18" charset="0"/>
                                        </a:rPr>
                                        <m:t>𝟐</m:t>
                                      </m:r>
                                    </m:sup>
                                  </m:sSup>
                                </m:num>
                                <m:den>
                                  <m:r>
                                    <a:rPr lang="en-US" b="1" i="1">
                                      <a:latin typeface="Cambria Math" panose="02040503050406030204" pitchFamily="18" charset="0"/>
                                    </a:rPr>
                                    <m:t>𝟐</m:t>
                                  </m:r>
                                  <m:r>
                                    <a:rPr lang="en-US" b="1" i="1">
                                      <a:latin typeface="Cambria Math" panose="02040503050406030204" pitchFamily="18" charset="0"/>
                                      <a:ea typeface="Cambria Math" panose="02040503050406030204" pitchFamily="18" charset="0"/>
                                    </a:rPr>
                                    <m:t>𝝅</m:t>
                                  </m:r>
                                  <m:sSup>
                                    <m:sSupPr>
                                      <m:ctrlPr>
                                        <a:rPr lang="en-US" b="1" i="1">
                                          <a:latin typeface="Cambria Math" panose="02040503050406030204" pitchFamily="18" charset="0"/>
                                          <a:ea typeface="Cambria Math" panose="02040503050406030204" pitchFamily="18" charset="0"/>
                                        </a:rPr>
                                      </m:ctrlPr>
                                    </m:sSupPr>
                                    <m:e>
                                      <m:r>
                                        <a:rPr lang="en-US" b="1" i="1">
                                          <a:latin typeface="Cambria Math" panose="02040503050406030204" pitchFamily="18" charset="0"/>
                                          <a:ea typeface="Cambria Math" panose="02040503050406030204" pitchFamily="18" charset="0"/>
                                        </a:rPr>
                                        <m:t>𝝈</m:t>
                                      </m:r>
                                    </m:e>
                                    <m:sup>
                                      <m:r>
                                        <a:rPr lang="en-US" b="1" i="1">
                                          <a:latin typeface="Cambria Math" panose="02040503050406030204" pitchFamily="18" charset="0"/>
                                          <a:ea typeface="Cambria Math" panose="02040503050406030204" pitchFamily="18" charset="0"/>
                                        </a:rPr>
                                        <m:t>𝟐</m:t>
                                      </m:r>
                                    </m:sup>
                                  </m:sSup>
                                </m:den>
                              </m:f>
                              <m:r>
                                <a:rPr lang="en-US" b="1" i="1" smtClean="0">
                                  <a:latin typeface="Cambria Math" panose="02040503050406030204" pitchFamily="18" charset="0"/>
                                </a:rPr>
                                <m:t>)</m:t>
                              </m:r>
                            </m:e>
                          </m:eqArr>
                        </m:e>
                      </m:d>
                    </m:oMath>
                  </m:oMathPara>
                </a14:m>
                <a:endParaRPr lang="en-US" dirty="0"/>
              </a:p>
            </p:txBody>
          </p:sp>
        </mc:Choice>
        <mc:Fallback xmlns="">
          <p:sp>
            <p:nvSpPr>
              <p:cNvPr id="6" name="TextBox 5">
                <a:extLst>
                  <a:ext uri="{FF2B5EF4-FFF2-40B4-BE49-F238E27FC236}">
                    <a16:creationId xmlns:a16="http://schemas.microsoft.com/office/drawing/2014/main" id="{F3E707E2-5046-447A-C1A3-080A3ADBA749}"/>
                  </a:ext>
                </a:extLst>
              </p:cNvPr>
              <p:cNvSpPr txBox="1">
                <a:spLocks noRot="1" noChangeAspect="1" noMove="1" noResize="1" noEditPoints="1" noAdjustHandles="1" noChangeArrowheads="1" noChangeShapeType="1" noTextEdit="1"/>
              </p:cNvSpPr>
              <p:nvPr/>
            </p:nvSpPr>
            <p:spPr>
              <a:xfrm>
                <a:off x="428794" y="3998186"/>
                <a:ext cx="9595899" cy="2047805"/>
              </a:xfrm>
              <a:prstGeom prst="rect">
                <a:avLst/>
              </a:prstGeom>
              <a:blipFill>
                <a:blip r:embed="rId10"/>
                <a:stretch>
                  <a:fillRect/>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301F1509-DE9F-5781-4968-F720BA6C17D6}"/>
              </a:ext>
            </a:extLst>
          </p:cNvPr>
          <p:cNvPicPr>
            <a:picLocks noChangeAspect="1"/>
          </p:cNvPicPr>
          <p:nvPr/>
        </p:nvPicPr>
        <p:blipFill>
          <a:blip r:embed="rId11"/>
          <a:stretch>
            <a:fillRect/>
          </a:stretch>
        </p:blipFill>
        <p:spPr>
          <a:xfrm>
            <a:off x="609045" y="3473111"/>
            <a:ext cx="9537197" cy="2800605"/>
          </a:xfrm>
          <a:prstGeom prst="rect">
            <a:avLst/>
          </a:prstGeom>
        </p:spPr>
      </p:pic>
      <p:sp>
        <p:nvSpPr>
          <p:cNvPr id="9" name="TextBox 8">
            <a:extLst>
              <a:ext uri="{FF2B5EF4-FFF2-40B4-BE49-F238E27FC236}">
                <a16:creationId xmlns:a16="http://schemas.microsoft.com/office/drawing/2014/main" id="{CA92225C-8F42-6354-F39D-0D30A5EB0645}"/>
              </a:ext>
            </a:extLst>
          </p:cNvPr>
          <p:cNvSpPr txBox="1"/>
          <p:nvPr/>
        </p:nvSpPr>
        <p:spPr>
          <a:xfrm>
            <a:off x="1551893" y="6273716"/>
            <a:ext cx="7651502" cy="400110"/>
          </a:xfrm>
          <a:prstGeom prst="rect">
            <a:avLst/>
          </a:prstGeom>
          <a:noFill/>
        </p:spPr>
        <p:txBody>
          <a:bodyPr wrap="square" rtlCol="0">
            <a:spAutoFit/>
          </a:bodyPr>
          <a:lstStyle/>
          <a:p>
            <a:pPr algn="ctr"/>
            <a:r>
              <a:rPr lang="en-US" sz="1000" b="1" dirty="0"/>
              <a:t>Evading Defenses to Transferable Adversarial Examples by Translation-Invariant Attacks</a:t>
            </a:r>
            <a:r>
              <a:rPr lang="en-US" sz="1000" dirty="0"/>
              <a:t> </a:t>
            </a:r>
            <a:br>
              <a:rPr lang="en-US" sz="1000" dirty="0"/>
            </a:br>
            <a:endParaRPr lang="en-US" sz="1000" dirty="0"/>
          </a:p>
        </p:txBody>
      </p:sp>
      <p:pic>
        <p:nvPicPr>
          <p:cNvPr id="8" name="Picture 7">
            <a:extLst>
              <a:ext uri="{FF2B5EF4-FFF2-40B4-BE49-F238E27FC236}">
                <a16:creationId xmlns:a16="http://schemas.microsoft.com/office/drawing/2014/main" id="{A872626E-4042-3D88-EC4B-3B07E4FD440B}"/>
              </a:ext>
            </a:extLst>
          </p:cNvPr>
          <p:cNvPicPr>
            <a:picLocks noChangeAspect="1"/>
          </p:cNvPicPr>
          <p:nvPr/>
        </p:nvPicPr>
        <p:blipFill>
          <a:blip r:embed="rId12"/>
          <a:stretch>
            <a:fillRect/>
          </a:stretch>
        </p:blipFill>
        <p:spPr>
          <a:xfrm>
            <a:off x="3371501" y="3560179"/>
            <a:ext cx="4396765" cy="2684700"/>
          </a:xfrm>
          <a:prstGeom prst="rect">
            <a:avLst/>
          </a:prstGeom>
        </p:spPr>
      </p:pic>
    </p:spTree>
    <p:extLst>
      <p:ext uri="{BB962C8B-B14F-4D97-AF65-F5344CB8AC3E}">
        <p14:creationId xmlns:p14="http://schemas.microsoft.com/office/powerpoint/2010/main" val="149934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7"/>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6"/>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D1138E-0046-532D-E9D2-6CC300B1A4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8DCCC6-6580-4655-9CD7-73F173E6F136}"/>
              </a:ext>
            </a:extLst>
          </p:cNvPr>
          <p:cNvSpPr>
            <a:spLocks noGrp="1"/>
          </p:cNvSpPr>
          <p:nvPr>
            <p:ph type="title"/>
          </p:nvPr>
        </p:nvSpPr>
        <p:spPr>
          <a:xfrm>
            <a:off x="581192" y="613121"/>
            <a:ext cx="11029616" cy="716754"/>
          </a:xfrm>
        </p:spPr>
        <p:txBody>
          <a:bodyPr>
            <a:normAutofit/>
          </a:bodyPr>
          <a:lstStyle/>
          <a:p>
            <a:pPr lvl="0" algn="ctr"/>
            <a:r>
              <a:rPr lang="en-US" sz="2500" dirty="0"/>
              <a:t>Robustness in FL (TI-FGSM)</a:t>
            </a:r>
          </a:p>
        </p:txBody>
      </p:sp>
      <p:sp>
        <p:nvSpPr>
          <p:cNvPr id="6" name="TextBox 5">
            <a:extLst>
              <a:ext uri="{FF2B5EF4-FFF2-40B4-BE49-F238E27FC236}">
                <a16:creationId xmlns:a16="http://schemas.microsoft.com/office/drawing/2014/main" id="{74C85CE6-8D55-CF3B-32A7-D3F7AF86FED1}"/>
              </a:ext>
            </a:extLst>
          </p:cNvPr>
          <p:cNvSpPr txBox="1"/>
          <p:nvPr/>
        </p:nvSpPr>
        <p:spPr>
          <a:xfrm>
            <a:off x="4918209" y="2020765"/>
            <a:ext cx="4657237" cy="1107996"/>
          </a:xfrm>
          <a:prstGeom prst="rect">
            <a:avLst/>
          </a:prstGeom>
          <a:noFill/>
        </p:spPr>
        <p:txBody>
          <a:bodyPr wrap="none" lIns="0" tIns="0" rIns="0" bIns="0" rtlCol="0">
            <a:spAutoFit/>
          </a:bodyPr>
          <a:lstStyle/>
          <a:p>
            <a:pPr marL="0" algn="l" rtl="0" eaLnBrk="1" latinLnBrk="0" hangingPunct="1"/>
            <a:r>
              <a:rPr lang="en-US" sz="1800" b="1" kern="1200" dirty="0">
                <a:solidFill>
                  <a:srgbClr val="000000"/>
                </a:solidFill>
                <a:effectLst/>
                <a:latin typeface="Gill Sans MT" panose="020B0502020104020203" pitchFamily="34" charset="0"/>
                <a:ea typeface="+mn-ea"/>
                <a:cs typeface="+mn-cs"/>
              </a:rPr>
              <a:t>Disadvantages</a:t>
            </a:r>
            <a:endParaRPr lang="en-US" b="1" dirty="0">
              <a:effectLst/>
            </a:endParaRPr>
          </a:p>
          <a:p>
            <a:pPr marL="285750" indent="-285750" algn="l" rtl="0" eaLnBrk="1" latinLnBrk="0" hangingPunct="1">
              <a:buFont typeface="Arial" panose="020B0604020202020204" pitchFamily="34" charset="0"/>
              <a:buChar char="•"/>
            </a:pPr>
            <a:r>
              <a:rPr lang="en-US" sz="1800" kern="1200" dirty="0">
                <a:solidFill>
                  <a:srgbClr val="000000"/>
                </a:solidFill>
                <a:effectLst/>
                <a:latin typeface="Gill Sans MT" panose="020B0502020104020203" pitchFamily="34" charset="0"/>
                <a:ea typeface="+mn-ea"/>
                <a:cs typeface="+mn-cs"/>
              </a:rPr>
              <a:t>Higher Computational Cost</a:t>
            </a:r>
            <a:endParaRPr lang="en-US" dirty="0">
              <a:effectLst/>
            </a:endParaRPr>
          </a:p>
          <a:p>
            <a:pPr marL="285750" indent="-285750" algn="l" rtl="0" eaLnBrk="1" latinLnBrk="0" hangingPunct="1">
              <a:buFont typeface="Arial" panose="020B0604020202020204" pitchFamily="34" charset="0"/>
              <a:buChar char="•"/>
            </a:pPr>
            <a:r>
              <a:rPr lang="en-US" sz="1800" kern="1200" dirty="0">
                <a:solidFill>
                  <a:srgbClr val="000000"/>
                </a:solidFill>
                <a:effectLst/>
                <a:latin typeface="Gill Sans MT" panose="020B0502020104020203" pitchFamily="34" charset="0"/>
                <a:ea typeface="+mn-ea"/>
                <a:cs typeface="+mn-cs"/>
              </a:rPr>
              <a:t>Less Effective in White-Box Attacks</a:t>
            </a:r>
            <a:endParaRPr lang="en-US" dirty="0">
              <a:effectLst/>
            </a:endParaRPr>
          </a:p>
          <a:p>
            <a:pPr marL="285750" indent="-285750" algn="l" rtl="0" eaLnBrk="1" latinLnBrk="0" hangingPunct="1">
              <a:buFont typeface="Arial" panose="020B0604020202020204" pitchFamily="34" charset="0"/>
              <a:buChar char="•"/>
            </a:pPr>
            <a:r>
              <a:rPr lang="en-US" sz="1800" kern="1200" dirty="0">
                <a:solidFill>
                  <a:srgbClr val="000000"/>
                </a:solidFill>
                <a:effectLst/>
                <a:latin typeface="Gill Sans MT" panose="020B0502020104020203" pitchFamily="34" charset="0"/>
                <a:ea typeface="+mn-ea"/>
                <a:cs typeface="+mn-cs"/>
              </a:rPr>
              <a:t>Limited Effectiveness on Large Transformations</a:t>
            </a:r>
            <a:endParaRPr lang="en-US" dirty="0">
              <a:effectLst/>
            </a:endParaRPr>
          </a:p>
        </p:txBody>
      </p:sp>
      <p:sp>
        <p:nvSpPr>
          <p:cNvPr id="8" name="TextBox 7">
            <a:extLst>
              <a:ext uri="{FF2B5EF4-FFF2-40B4-BE49-F238E27FC236}">
                <a16:creationId xmlns:a16="http://schemas.microsoft.com/office/drawing/2014/main" id="{67029D27-D69B-E3F0-E27E-B5DC84FFABA9}"/>
              </a:ext>
            </a:extLst>
          </p:cNvPr>
          <p:cNvSpPr txBox="1"/>
          <p:nvPr/>
        </p:nvSpPr>
        <p:spPr>
          <a:xfrm>
            <a:off x="519577" y="2020765"/>
            <a:ext cx="4651863" cy="1107996"/>
          </a:xfrm>
          <a:prstGeom prst="rect">
            <a:avLst/>
          </a:prstGeom>
          <a:noFill/>
        </p:spPr>
        <p:txBody>
          <a:bodyPr wrap="square" lIns="0" tIns="0" rIns="0" bIns="0" rtlCol="0">
            <a:spAutoFit/>
          </a:bodyPr>
          <a:lstStyle/>
          <a:p>
            <a:r>
              <a:rPr lang="en-US" b="1" dirty="0"/>
              <a:t>Advantages</a:t>
            </a:r>
          </a:p>
          <a:p>
            <a:pPr marL="342900" indent="-342900">
              <a:buFont typeface="Arial" panose="020B0604020202020204" pitchFamily="34" charset="0"/>
              <a:buChar char="•"/>
            </a:pPr>
            <a:r>
              <a:rPr lang="en-US" dirty="0"/>
              <a:t>Improved Transferability</a:t>
            </a:r>
          </a:p>
          <a:p>
            <a:pPr marL="342900" indent="-342900">
              <a:buFont typeface="Arial" panose="020B0604020202020204" pitchFamily="34" charset="0"/>
              <a:buChar char="•"/>
            </a:pPr>
            <a:r>
              <a:rPr lang="en-US" dirty="0"/>
              <a:t>Resistance to Small Defenses</a:t>
            </a:r>
          </a:p>
          <a:p>
            <a:pPr marL="342900" indent="-342900">
              <a:buFont typeface="Arial" panose="020B0604020202020204" pitchFamily="34" charset="0"/>
              <a:buChar char="•"/>
            </a:pPr>
            <a:r>
              <a:rPr lang="en-US" dirty="0"/>
              <a:t>Generalization Across Architectures</a:t>
            </a:r>
          </a:p>
        </p:txBody>
      </p:sp>
      <p:pic>
        <p:nvPicPr>
          <p:cNvPr id="13" name="Picture 12">
            <a:extLst>
              <a:ext uri="{FF2B5EF4-FFF2-40B4-BE49-F238E27FC236}">
                <a16:creationId xmlns:a16="http://schemas.microsoft.com/office/drawing/2014/main" id="{D056CA41-BFCC-5E1E-DDD2-E8C57C832100}"/>
              </a:ext>
            </a:extLst>
          </p:cNvPr>
          <p:cNvPicPr>
            <a:picLocks noChangeAspect="1"/>
          </p:cNvPicPr>
          <p:nvPr/>
        </p:nvPicPr>
        <p:blipFill>
          <a:blip r:embed="rId4"/>
          <a:stretch>
            <a:fillRect/>
          </a:stretch>
        </p:blipFill>
        <p:spPr>
          <a:xfrm>
            <a:off x="2694141" y="3232945"/>
            <a:ext cx="4818841" cy="3410010"/>
          </a:xfrm>
          <a:prstGeom prst="rect">
            <a:avLst/>
          </a:prstGeom>
        </p:spPr>
      </p:pic>
      <p:graphicFrame>
        <p:nvGraphicFramePr>
          <p:cNvPr id="3" name="Diagram 2">
            <a:extLst>
              <a:ext uri="{FF2B5EF4-FFF2-40B4-BE49-F238E27FC236}">
                <a16:creationId xmlns:a16="http://schemas.microsoft.com/office/drawing/2014/main" id="{470EE5DD-F7B3-62AD-C50D-82DB9288E7EA}"/>
              </a:ext>
            </a:extLst>
          </p:cNvPr>
          <p:cNvGraphicFramePr/>
          <p:nvPr>
            <p:extLst>
              <p:ext uri="{D42A27DB-BD31-4B8C-83A1-F6EECF244321}">
                <p14:modId xmlns:p14="http://schemas.microsoft.com/office/powerpoint/2010/main" val="3884590060"/>
              </p:ext>
            </p:extLst>
          </p:nvPr>
        </p:nvGraphicFramePr>
        <p:xfrm>
          <a:off x="10378642" y="1923896"/>
          <a:ext cx="1369568" cy="461252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577457314"/>
      </p:ext>
    </p:extLst>
  </p:cSld>
  <p:clrMapOvr>
    <a:masterClrMapping/>
  </p:clrMapOvr>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484E03-7A37-8FEB-0957-EDD8B2B824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C11A99-63E3-CEF0-0DDE-49C6B0F7B305}"/>
              </a:ext>
            </a:extLst>
          </p:cNvPr>
          <p:cNvSpPr>
            <a:spLocks noGrp="1"/>
          </p:cNvSpPr>
          <p:nvPr>
            <p:ph type="title"/>
          </p:nvPr>
        </p:nvSpPr>
        <p:spPr>
          <a:xfrm>
            <a:off x="581192" y="613121"/>
            <a:ext cx="11029616" cy="716754"/>
          </a:xfrm>
        </p:spPr>
        <p:txBody>
          <a:bodyPr>
            <a:normAutofit/>
          </a:bodyPr>
          <a:lstStyle/>
          <a:p>
            <a:pPr lvl="0" algn="ctr"/>
            <a:r>
              <a:rPr lang="en-US" sz="2500" dirty="0"/>
              <a:t>Robustness in FL (Jitter)</a:t>
            </a:r>
          </a:p>
        </p:txBody>
      </p:sp>
      <p:pic>
        <p:nvPicPr>
          <p:cNvPr id="3" name="Picture 2">
            <a:extLst>
              <a:ext uri="{FF2B5EF4-FFF2-40B4-BE49-F238E27FC236}">
                <a16:creationId xmlns:a16="http://schemas.microsoft.com/office/drawing/2014/main" id="{CEA27785-3B51-AD91-30DC-A8418023454C}"/>
              </a:ext>
            </a:extLst>
          </p:cNvPr>
          <p:cNvPicPr>
            <a:picLocks noChangeAspect="1"/>
          </p:cNvPicPr>
          <p:nvPr/>
        </p:nvPicPr>
        <p:blipFill>
          <a:blip r:embed="rId3"/>
          <a:stretch>
            <a:fillRect/>
          </a:stretch>
        </p:blipFill>
        <p:spPr>
          <a:xfrm>
            <a:off x="429242" y="1916581"/>
            <a:ext cx="9431567" cy="1093314"/>
          </a:xfrm>
          <a:prstGeom prst="rect">
            <a:avLst/>
          </a:prstGeom>
        </p:spPr>
      </p:pic>
      <p:pic>
        <p:nvPicPr>
          <p:cNvPr id="4" name="Picture 3">
            <a:extLst>
              <a:ext uri="{FF2B5EF4-FFF2-40B4-BE49-F238E27FC236}">
                <a16:creationId xmlns:a16="http://schemas.microsoft.com/office/drawing/2014/main" id="{52FE47CE-A235-0A27-9364-BDC88134B797}"/>
              </a:ext>
            </a:extLst>
          </p:cNvPr>
          <p:cNvPicPr>
            <a:picLocks noChangeAspect="1"/>
          </p:cNvPicPr>
          <p:nvPr/>
        </p:nvPicPr>
        <p:blipFill>
          <a:blip r:embed="rId4"/>
          <a:stretch>
            <a:fillRect/>
          </a:stretch>
        </p:blipFill>
        <p:spPr>
          <a:xfrm>
            <a:off x="404444" y="3173441"/>
            <a:ext cx="4962208" cy="1312958"/>
          </a:xfrm>
          <a:prstGeom prst="rect">
            <a:avLst/>
          </a:prstGeom>
        </p:spPr>
      </p:pic>
      <p:pic>
        <p:nvPicPr>
          <p:cNvPr id="5" name="Picture 4">
            <a:extLst>
              <a:ext uri="{FF2B5EF4-FFF2-40B4-BE49-F238E27FC236}">
                <a16:creationId xmlns:a16="http://schemas.microsoft.com/office/drawing/2014/main" id="{1E8CC533-C7DE-774A-0A1F-BB3188572143}"/>
              </a:ext>
            </a:extLst>
          </p:cNvPr>
          <p:cNvPicPr>
            <a:picLocks noChangeAspect="1"/>
          </p:cNvPicPr>
          <p:nvPr/>
        </p:nvPicPr>
        <p:blipFill>
          <a:blip r:embed="rId5"/>
          <a:stretch>
            <a:fillRect/>
          </a:stretch>
        </p:blipFill>
        <p:spPr>
          <a:xfrm>
            <a:off x="518794" y="4853461"/>
            <a:ext cx="8545393" cy="1216158"/>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F465A5B-10A3-68EA-53AE-A869118CD530}"/>
                  </a:ext>
                </a:extLst>
              </p:cNvPr>
              <p:cNvSpPr txBox="1"/>
              <p:nvPr/>
            </p:nvSpPr>
            <p:spPr>
              <a:xfrm>
                <a:off x="5621236" y="3747012"/>
                <a:ext cx="4180953" cy="369332"/>
              </a:xfrm>
              <a:prstGeom prst="rect">
                <a:avLst/>
              </a:prstGeom>
              <a:noFill/>
            </p:spPr>
            <p:txBody>
              <a:bodyPr wrap="none" rtlCol="0">
                <a:spAutoFit/>
              </a:bodyPr>
              <a:lstStyle/>
              <a:p>
                <a:r>
                  <a:rPr lang="en-US" dirty="0"/>
                  <a:t>Which </a:t>
                </a:r>
                <a14:m>
                  <m:oMath xmlns:m="http://schemas.openxmlformats.org/officeDocument/2006/math">
                    <m:r>
                      <a:rPr lang="en-US" i="1">
                        <a:latin typeface="Cambria Math" panose="02040503050406030204" pitchFamily="18" charset="0"/>
                        <a:ea typeface="Cambria Math" panose="02040503050406030204" pitchFamily="18" charset="0"/>
                      </a:rPr>
                      <m:t>𝛼</m:t>
                    </m:r>
                    <m:r>
                      <m:rPr>
                        <m:nor/>
                      </m:rPr>
                      <a:rPr lang="en-US">
                        <a:latin typeface="Cambria Math" panose="02040503050406030204" pitchFamily="18" charset="0"/>
                        <a:ea typeface="Cambria Math" panose="02040503050406030204" pitchFamily="18" charset="0"/>
                      </a:rPr>
                      <m:t>  </m:t>
                    </m:r>
                    <m:r>
                      <m:rPr>
                        <m:nor/>
                      </m:rPr>
                      <a:rPr lang="en-US">
                        <a:latin typeface="Cambria Math" panose="02040503050406030204" pitchFamily="18" charset="0"/>
                        <a:ea typeface="Cambria Math" panose="02040503050406030204" pitchFamily="18" charset="0"/>
                      </a:rPr>
                      <m:t>is</m:t>
                    </m:r>
                    <m:r>
                      <m:rPr>
                        <m:nor/>
                      </m:rPr>
                      <a:rPr lang="en-US">
                        <a:latin typeface="Cambria Math" panose="02040503050406030204" pitchFamily="18" charset="0"/>
                        <a:ea typeface="Cambria Math" panose="02040503050406030204" pitchFamily="18" charset="0"/>
                      </a:rPr>
                      <m:t> </m:t>
                    </m:r>
                    <m:r>
                      <m:rPr>
                        <m:nor/>
                      </m:rPr>
                      <a:rPr lang="en-US">
                        <a:latin typeface="Cambria Math" panose="02040503050406030204" pitchFamily="18" charset="0"/>
                        <a:ea typeface="Cambria Math" panose="02040503050406030204" pitchFamily="18" charset="0"/>
                      </a:rPr>
                      <m:t>an</m:t>
                    </m:r>
                    <m:r>
                      <m:rPr>
                        <m:nor/>
                      </m:rPr>
                      <a:rPr lang="en-US">
                        <a:latin typeface="Cambria Math" panose="02040503050406030204" pitchFamily="18" charset="0"/>
                        <a:ea typeface="Cambria Math" panose="02040503050406030204" pitchFamily="18" charset="0"/>
                      </a:rPr>
                      <m:t> </m:t>
                    </m:r>
                    <m:r>
                      <m:rPr>
                        <m:nor/>
                      </m:rPr>
                      <a:rPr lang="en-US"/>
                      <m:t>easy</m:t>
                    </m:r>
                    <m:r>
                      <m:rPr>
                        <m:nor/>
                      </m:rPr>
                      <a:rPr lang="en-US"/>
                      <m:t>−</m:t>
                    </m:r>
                    <m:r>
                      <m:rPr>
                        <m:nor/>
                      </m:rPr>
                      <a:rPr lang="en-US"/>
                      <m:t>to</m:t>
                    </m:r>
                    <m:r>
                      <m:rPr>
                        <m:nor/>
                      </m:rPr>
                      <a:rPr lang="en-US"/>
                      <m:t>−</m:t>
                    </m:r>
                    <m:r>
                      <m:rPr>
                        <m:nor/>
                      </m:rPr>
                      <a:rPr lang="en-US"/>
                      <m:t>tune</m:t>
                    </m:r>
                    <m:r>
                      <m:rPr>
                        <m:nor/>
                      </m:rPr>
                      <a:rPr lang="en-US"/>
                      <m:t> </m:t>
                    </m:r>
                    <m:r>
                      <m:rPr>
                        <m:nor/>
                      </m:rPr>
                      <a:rPr lang="en-US"/>
                      <m:t>scalar</m:t>
                    </m:r>
                    <m:r>
                      <m:rPr>
                        <m:nor/>
                      </m:rPr>
                      <a:rPr lang="en-US"/>
                      <m:t> </m:t>
                    </m:r>
                    <m:r>
                      <m:rPr>
                        <m:nor/>
                      </m:rPr>
                      <a:rPr lang="en-US"/>
                      <m:t>value</m:t>
                    </m:r>
                    <m:r>
                      <m:rPr>
                        <m:nor/>
                      </m:rPr>
                      <a:rPr lang="en-US"/>
                      <m:t> </m:t>
                    </m:r>
                  </m:oMath>
                </a14:m>
                <a:endParaRPr lang="en-US" dirty="0"/>
              </a:p>
            </p:txBody>
          </p:sp>
        </mc:Choice>
        <mc:Fallback xmlns="">
          <p:sp>
            <p:nvSpPr>
              <p:cNvPr id="6" name="TextBox 5">
                <a:extLst>
                  <a:ext uri="{FF2B5EF4-FFF2-40B4-BE49-F238E27FC236}">
                    <a16:creationId xmlns:a16="http://schemas.microsoft.com/office/drawing/2014/main" id="{7F465A5B-10A3-68EA-53AE-A869118CD530}"/>
                  </a:ext>
                </a:extLst>
              </p:cNvPr>
              <p:cNvSpPr txBox="1">
                <a:spLocks noRot="1" noChangeAspect="1" noMove="1" noResize="1" noEditPoints="1" noAdjustHandles="1" noChangeArrowheads="1" noChangeShapeType="1" noTextEdit="1"/>
              </p:cNvSpPr>
              <p:nvPr/>
            </p:nvSpPr>
            <p:spPr>
              <a:xfrm>
                <a:off x="5621236" y="3747012"/>
                <a:ext cx="4180953" cy="369332"/>
              </a:xfrm>
              <a:prstGeom prst="rect">
                <a:avLst/>
              </a:prstGeom>
              <a:blipFill>
                <a:blip r:embed="rId11"/>
                <a:stretch>
                  <a:fillRect l="-1166" t="-10000" b="-26667"/>
                </a:stretch>
              </a:blipFill>
            </p:spPr>
            <p:txBody>
              <a:bodyPr/>
              <a:lstStyle/>
              <a:p>
                <a:r>
                  <a:rPr lang="en-US">
                    <a:noFill/>
                  </a:rPr>
                  <a:t> </a:t>
                </a:r>
              </a:p>
            </p:txBody>
          </p:sp>
        </mc:Fallback>
      </mc:AlternateContent>
      <p:graphicFrame>
        <p:nvGraphicFramePr>
          <p:cNvPr id="7" name="Diagram 6">
            <a:extLst>
              <a:ext uri="{FF2B5EF4-FFF2-40B4-BE49-F238E27FC236}">
                <a16:creationId xmlns:a16="http://schemas.microsoft.com/office/drawing/2014/main" id="{E7E00E0D-11E2-3E82-9893-0E5D92380446}"/>
              </a:ext>
            </a:extLst>
          </p:cNvPr>
          <p:cNvGraphicFramePr/>
          <p:nvPr>
            <p:extLst>
              <p:ext uri="{D42A27DB-BD31-4B8C-83A1-F6EECF244321}">
                <p14:modId xmlns:p14="http://schemas.microsoft.com/office/powerpoint/2010/main" val="3884590060"/>
              </p:ext>
            </p:extLst>
          </p:nvPr>
        </p:nvGraphicFramePr>
        <p:xfrm>
          <a:off x="10378642" y="1923896"/>
          <a:ext cx="1369568" cy="4612521"/>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E358ABA-BB14-57E1-C6B5-9AD25FFE2BED}"/>
                  </a:ext>
                </a:extLst>
              </p:cNvPr>
              <p:cNvSpPr txBox="1"/>
              <p:nvPr/>
            </p:nvSpPr>
            <p:spPr>
              <a:xfrm>
                <a:off x="825500" y="6222308"/>
                <a:ext cx="7200900" cy="40203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𝑎𝑑𝑣</m:t>
                          </m:r>
                        </m:sup>
                      </m:s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𝛾</m:t>
                              </m:r>
                            </m:e>
                          </m:d>
                        </m:e>
                        <m:sub>
                          <m:r>
                            <a:rPr lang="en-US" b="0" i="1" smtClean="0">
                              <a:latin typeface="Cambria Math" panose="02040503050406030204" pitchFamily="18" charset="0"/>
                            </a:rPr>
                            <m:t>𝑝</m:t>
                          </m:r>
                        </m:sub>
                      </m:sSub>
                    </m:oMath>
                  </m:oMathPara>
                </a14:m>
                <a:endParaRPr lang="en-US" dirty="0"/>
              </a:p>
            </p:txBody>
          </p:sp>
        </mc:Choice>
        <mc:Fallback xmlns="">
          <p:sp>
            <p:nvSpPr>
              <p:cNvPr id="9" name="TextBox 8">
                <a:extLst>
                  <a:ext uri="{FF2B5EF4-FFF2-40B4-BE49-F238E27FC236}">
                    <a16:creationId xmlns:a16="http://schemas.microsoft.com/office/drawing/2014/main" id="{8E358ABA-BB14-57E1-C6B5-9AD25FFE2BED}"/>
                  </a:ext>
                </a:extLst>
              </p:cNvPr>
              <p:cNvSpPr txBox="1">
                <a:spLocks noRot="1" noChangeAspect="1" noMove="1" noResize="1" noEditPoints="1" noAdjustHandles="1" noChangeArrowheads="1" noChangeShapeType="1" noTextEdit="1"/>
              </p:cNvSpPr>
              <p:nvPr/>
            </p:nvSpPr>
            <p:spPr>
              <a:xfrm>
                <a:off x="825500" y="6222308"/>
                <a:ext cx="7200900" cy="402033"/>
              </a:xfrm>
              <a:prstGeom prst="rect">
                <a:avLst/>
              </a:prstGeom>
              <a:blipFill>
                <a:blip r:embed="rId17"/>
                <a:stretch>
                  <a:fillRect b="-1515"/>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06AAF290-B4CF-ABEA-F91C-9D60B86DA6F8}"/>
              </a:ext>
            </a:extLst>
          </p:cNvPr>
          <p:cNvCxnSpPr>
            <a:cxnSpLocks/>
          </p:cNvCxnSpPr>
          <p:nvPr/>
        </p:nvCxnSpPr>
        <p:spPr>
          <a:xfrm>
            <a:off x="518794" y="3173441"/>
            <a:ext cx="9456365"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3322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455FC9-5DBA-5CF8-F036-8AD141AB7D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04A33E-5144-3843-B5C3-9C4D9670BE38}"/>
              </a:ext>
            </a:extLst>
          </p:cNvPr>
          <p:cNvSpPr>
            <a:spLocks noGrp="1"/>
          </p:cNvSpPr>
          <p:nvPr>
            <p:ph type="title"/>
          </p:nvPr>
        </p:nvSpPr>
        <p:spPr>
          <a:xfrm>
            <a:off x="581192" y="613121"/>
            <a:ext cx="11029616" cy="716754"/>
          </a:xfrm>
        </p:spPr>
        <p:txBody>
          <a:bodyPr>
            <a:normAutofit/>
          </a:bodyPr>
          <a:lstStyle/>
          <a:p>
            <a:pPr lvl="0" algn="ctr"/>
            <a:r>
              <a:rPr lang="en-US" sz="2500" dirty="0"/>
              <a:t>Robustness in FL (Jitter)</a:t>
            </a:r>
          </a:p>
        </p:txBody>
      </p:sp>
      <p:sp>
        <p:nvSpPr>
          <p:cNvPr id="6" name="TextBox 5">
            <a:extLst>
              <a:ext uri="{FF2B5EF4-FFF2-40B4-BE49-F238E27FC236}">
                <a16:creationId xmlns:a16="http://schemas.microsoft.com/office/drawing/2014/main" id="{EC6E16B6-7BD9-AC7C-ECCD-BD968DAB78B8}"/>
              </a:ext>
            </a:extLst>
          </p:cNvPr>
          <p:cNvSpPr txBox="1"/>
          <p:nvPr/>
        </p:nvSpPr>
        <p:spPr>
          <a:xfrm>
            <a:off x="1026160" y="2865120"/>
            <a:ext cx="6746240" cy="2783840"/>
          </a:xfrm>
          <a:prstGeom prst="rect">
            <a:avLst/>
          </a:prstGeom>
          <a:noFill/>
        </p:spPr>
        <p:txBody>
          <a:bodyPr wrap="square" rtlCol="0">
            <a:spAutoFit/>
          </a:bodyPr>
          <a:lstStyle/>
          <a:p>
            <a:endParaRPr lang="en-US" dirty="0"/>
          </a:p>
        </p:txBody>
      </p:sp>
      <p:sp>
        <p:nvSpPr>
          <p:cNvPr id="7" name="Content Placeholder 8">
            <a:extLst>
              <a:ext uri="{FF2B5EF4-FFF2-40B4-BE49-F238E27FC236}">
                <a16:creationId xmlns:a16="http://schemas.microsoft.com/office/drawing/2014/main" id="{69D84E5B-2651-7E57-2C1F-95D728C2A6CE}"/>
              </a:ext>
            </a:extLst>
          </p:cNvPr>
          <p:cNvSpPr>
            <a:spLocks noGrp="1"/>
          </p:cNvSpPr>
          <p:nvPr>
            <p:ph idx="1"/>
          </p:nvPr>
        </p:nvSpPr>
        <p:spPr>
          <a:xfrm>
            <a:off x="457199" y="1916581"/>
            <a:ext cx="9645531" cy="3926712"/>
          </a:xfrm>
        </p:spPr>
        <p:txBody>
          <a:bodyPr>
            <a:normAutofit fontScale="62500" lnSpcReduction="20000"/>
          </a:bodyPr>
          <a:lstStyle/>
          <a:p>
            <a:pPr algn="l">
              <a:lnSpc>
                <a:spcPts val="1800"/>
              </a:lnSpc>
            </a:pPr>
            <a:r>
              <a:rPr lang="en-US" b="1" i="0" dirty="0">
                <a:solidFill>
                  <a:srgbClr val="242424"/>
                </a:solidFill>
                <a:effectLst/>
                <a:latin typeface="+mj-lt"/>
              </a:rPr>
              <a:t>Advantages of Jitter</a:t>
            </a:r>
          </a:p>
          <a:p>
            <a:pPr marL="0" indent="0" algn="l">
              <a:lnSpc>
                <a:spcPts val="1800"/>
              </a:lnSpc>
              <a:buNone/>
            </a:pPr>
            <a:r>
              <a:rPr lang="en-US" i="0" dirty="0">
                <a:solidFill>
                  <a:srgbClr val="242424"/>
                </a:solidFill>
                <a:effectLst/>
                <a:latin typeface="+mj-lt"/>
              </a:rPr>
              <a:t>1. Higher Attack Success: Jitter boosts adversarial success rates, especially against robust models, by normalizing logits and adding noise to avoid extreme confidence levels.</a:t>
            </a:r>
          </a:p>
          <a:p>
            <a:pPr marL="0" indent="0" algn="l">
              <a:lnSpc>
                <a:spcPts val="1800"/>
              </a:lnSpc>
              <a:buNone/>
            </a:pPr>
            <a:r>
              <a:rPr lang="en-US" i="0" dirty="0">
                <a:solidFill>
                  <a:srgbClr val="242424"/>
                </a:solidFill>
                <a:effectLst/>
                <a:latin typeface="+mj-lt"/>
              </a:rPr>
              <a:t>2. Diverse Misclassifications: Gaussian noise in logits encourages varied misclassifications, making the attack harder to defend against.</a:t>
            </a:r>
          </a:p>
          <a:p>
            <a:pPr marL="0" indent="0" algn="l">
              <a:lnSpc>
                <a:spcPts val="1800"/>
              </a:lnSpc>
              <a:buNone/>
            </a:pPr>
            <a:r>
              <a:rPr lang="en-US" i="0" dirty="0">
                <a:solidFill>
                  <a:srgbClr val="242424"/>
                </a:solidFill>
                <a:effectLst/>
                <a:latin typeface="+mj-lt"/>
              </a:rPr>
              <a:t>3. Subtle Perturbations: Jitter minimizes perturbation size, making attacks less noticeable.</a:t>
            </a:r>
          </a:p>
          <a:p>
            <a:pPr marL="0" indent="0" algn="l">
              <a:lnSpc>
                <a:spcPts val="1800"/>
              </a:lnSpc>
              <a:buNone/>
            </a:pPr>
            <a:r>
              <a:rPr lang="en-US" i="0" dirty="0">
                <a:solidFill>
                  <a:srgbClr val="242424"/>
                </a:solidFill>
                <a:effectLst/>
                <a:latin typeface="+mj-lt"/>
              </a:rPr>
              <a:t>4. Overcomes Gradient Obfuscation: Logit scaling keeps gradients informative, avoiding common defenses like gradient obfuscation.</a:t>
            </a:r>
          </a:p>
          <a:p>
            <a:pPr algn="l">
              <a:lnSpc>
                <a:spcPts val="1800"/>
              </a:lnSpc>
            </a:pPr>
            <a:endParaRPr lang="en-US" i="0" dirty="0">
              <a:solidFill>
                <a:srgbClr val="242424"/>
              </a:solidFill>
              <a:effectLst/>
              <a:latin typeface="+mj-lt"/>
            </a:endParaRPr>
          </a:p>
          <a:p>
            <a:pPr algn="l">
              <a:lnSpc>
                <a:spcPts val="1800"/>
              </a:lnSpc>
            </a:pPr>
            <a:r>
              <a:rPr lang="en-US" b="1" i="0" dirty="0">
                <a:solidFill>
                  <a:srgbClr val="242424"/>
                </a:solidFill>
                <a:effectLst/>
                <a:latin typeface="+mj-lt"/>
              </a:rPr>
              <a:t>Disadvantages of Jitter</a:t>
            </a:r>
          </a:p>
          <a:p>
            <a:pPr marL="0" indent="0" algn="l">
              <a:lnSpc>
                <a:spcPts val="1800"/>
              </a:lnSpc>
              <a:buNone/>
            </a:pPr>
            <a:r>
              <a:rPr lang="en-US" i="0" dirty="0">
                <a:solidFill>
                  <a:srgbClr val="242424"/>
                </a:solidFill>
                <a:effectLst/>
                <a:latin typeface="+mj-lt"/>
              </a:rPr>
              <a:t>1. Complex and Slower: Extra steps like logit scaling and noise injection increase computational load.</a:t>
            </a:r>
          </a:p>
          <a:p>
            <a:pPr marL="0" indent="0" algn="l">
              <a:lnSpc>
                <a:spcPts val="1800"/>
              </a:lnSpc>
              <a:buNone/>
            </a:pPr>
            <a:r>
              <a:rPr lang="en-US" i="0" dirty="0">
                <a:solidFill>
                  <a:srgbClr val="242424"/>
                </a:solidFill>
                <a:effectLst/>
                <a:latin typeface="+mj-lt"/>
              </a:rPr>
              <a:t>2. Sensitive to Parameters: Requires careful tuning of factors like scaling and noise, impacting reliability.</a:t>
            </a:r>
          </a:p>
          <a:p>
            <a:pPr marL="0" indent="0" algn="l">
              <a:lnSpc>
                <a:spcPts val="1800"/>
              </a:lnSpc>
              <a:buNone/>
            </a:pPr>
            <a:r>
              <a:rPr lang="en-US" i="0" dirty="0">
                <a:solidFill>
                  <a:srgbClr val="242424"/>
                </a:solidFill>
                <a:effectLst/>
                <a:latin typeface="+mj-lt"/>
              </a:rPr>
              <a:t>3. Model Dependence: Effectiveness can vary across models, as some architectures may still resist Jitter.</a:t>
            </a:r>
          </a:p>
          <a:p>
            <a:pPr marL="0" indent="0" algn="l">
              <a:lnSpc>
                <a:spcPts val="1800"/>
              </a:lnSpc>
              <a:buNone/>
            </a:pPr>
            <a:r>
              <a:rPr lang="en-US" i="0" dirty="0">
                <a:solidFill>
                  <a:srgbClr val="242424"/>
                </a:solidFill>
                <a:effectLst/>
                <a:latin typeface="+mj-lt"/>
              </a:rPr>
              <a:t>4. Less Effective on Non-Gradient Defenses: Jitter struggles against non-gradient defenses, limiting its strength mainly to white-box attacks.</a:t>
            </a:r>
            <a:endParaRPr lang="en-US" dirty="0">
              <a:latin typeface="+mj-lt"/>
            </a:endParaRPr>
          </a:p>
        </p:txBody>
      </p:sp>
      <p:pic>
        <p:nvPicPr>
          <p:cNvPr id="10" name="Picture 9">
            <a:extLst>
              <a:ext uri="{FF2B5EF4-FFF2-40B4-BE49-F238E27FC236}">
                <a16:creationId xmlns:a16="http://schemas.microsoft.com/office/drawing/2014/main" id="{A7E19083-B1DA-E76D-5424-CAF3F9C76930}"/>
              </a:ext>
            </a:extLst>
          </p:cNvPr>
          <p:cNvPicPr>
            <a:picLocks noChangeAspect="1"/>
          </p:cNvPicPr>
          <p:nvPr/>
        </p:nvPicPr>
        <p:blipFill>
          <a:blip r:embed="rId3"/>
          <a:stretch>
            <a:fillRect/>
          </a:stretch>
        </p:blipFill>
        <p:spPr>
          <a:xfrm>
            <a:off x="428794" y="2231589"/>
            <a:ext cx="9673936" cy="3611704"/>
          </a:xfrm>
          <a:prstGeom prst="rect">
            <a:avLst/>
          </a:prstGeom>
        </p:spPr>
      </p:pic>
      <p:sp>
        <p:nvSpPr>
          <p:cNvPr id="11" name="TextBox 10">
            <a:extLst>
              <a:ext uri="{FF2B5EF4-FFF2-40B4-BE49-F238E27FC236}">
                <a16:creationId xmlns:a16="http://schemas.microsoft.com/office/drawing/2014/main" id="{77F6E1F8-460B-1543-5179-5C434D9FB97C}"/>
              </a:ext>
            </a:extLst>
          </p:cNvPr>
          <p:cNvSpPr txBox="1"/>
          <p:nvPr/>
        </p:nvSpPr>
        <p:spPr>
          <a:xfrm>
            <a:off x="1534062" y="6186198"/>
            <a:ext cx="7651502" cy="400110"/>
          </a:xfrm>
          <a:prstGeom prst="rect">
            <a:avLst/>
          </a:prstGeom>
          <a:noFill/>
        </p:spPr>
        <p:txBody>
          <a:bodyPr wrap="square" rtlCol="0">
            <a:spAutoFit/>
          </a:bodyPr>
          <a:lstStyle/>
          <a:p>
            <a:pPr algn="ctr"/>
            <a:r>
              <a:rPr lang="en-US" sz="1000" b="1" dirty="0"/>
              <a:t>Exploring Misclassifications of Robust Neural Networks to Enhance Adversarial Attacks</a:t>
            </a:r>
            <a:r>
              <a:rPr lang="en-US" sz="1000" dirty="0"/>
              <a:t> </a:t>
            </a:r>
            <a:br>
              <a:rPr lang="en-US" sz="1000" dirty="0"/>
            </a:br>
            <a:endParaRPr lang="en-US" sz="1000" dirty="0"/>
          </a:p>
        </p:txBody>
      </p:sp>
      <p:graphicFrame>
        <p:nvGraphicFramePr>
          <p:cNvPr id="3" name="Diagram 2">
            <a:extLst>
              <a:ext uri="{FF2B5EF4-FFF2-40B4-BE49-F238E27FC236}">
                <a16:creationId xmlns:a16="http://schemas.microsoft.com/office/drawing/2014/main" id="{D54A336D-5F42-7C41-8E07-21235CD7E96D}"/>
              </a:ext>
            </a:extLst>
          </p:cNvPr>
          <p:cNvGraphicFramePr/>
          <p:nvPr>
            <p:extLst>
              <p:ext uri="{D42A27DB-BD31-4B8C-83A1-F6EECF244321}">
                <p14:modId xmlns:p14="http://schemas.microsoft.com/office/powerpoint/2010/main" val="3884590060"/>
              </p:ext>
            </p:extLst>
          </p:nvPr>
        </p:nvGraphicFramePr>
        <p:xfrm>
          <a:off x="10378642" y="1923896"/>
          <a:ext cx="1369568" cy="46125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extBox 3">
            <a:extLst>
              <a:ext uri="{FF2B5EF4-FFF2-40B4-BE49-F238E27FC236}">
                <a16:creationId xmlns:a16="http://schemas.microsoft.com/office/drawing/2014/main" id="{06D4B177-D4D6-867A-DD5C-71617F47ABAA}"/>
              </a:ext>
            </a:extLst>
          </p:cNvPr>
          <p:cNvSpPr txBox="1"/>
          <p:nvPr/>
        </p:nvSpPr>
        <p:spPr>
          <a:xfrm>
            <a:off x="562944" y="6063087"/>
            <a:ext cx="5175896" cy="646331"/>
          </a:xfrm>
          <a:prstGeom prst="rect">
            <a:avLst/>
          </a:prstGeom>
          <a:noFill/>
        </p:spPr>
        <p:txBody>
          <a:bodyPr wrap="square" rtlCol="0">
            <a:spAutoFit/>
          </a:bodyPr>
          <a:lstStyle/>
          <a:p>
            <a:r>
              <a:rPr lang="en-US" dirty="0"/>
              <a:t>CE attack: second row</a:t>
            </a:r>
            <a:br>
              <a:rPr lang="en-US" dirty="0"/>
            </a:br>
            <a:r>
              <a:rPr lang="en-US" dirty="0"/>
              <a:t>Jitter attack: third row (less noise added)</a:t>
            </a:r>
          </a:p>
        </p:txBody>
      </p:sp>
    </p:spTree>
    <p:extLst>
      <p:ext uri="{BB962C8B-B14F-4D97-AF65-F5344CB8AC3E}">
        <p14:creationId xmlns:p14="http://schemas.microsoft.com/office/powerpoint/2010/main" val="847994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2" presetClass="entr" presetSubtype="4"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additive="base">
                                        <p:cTn id="10" dur="500" fill="hold"/>
                                        <p:tgtEl>
                                          <p:spTgt spid="10"/>
                                        </p:tgtEl>
                                        <p:attrNameLst>
                                          <p:attrName>ppt_x</p:attrName>
                                        </p:attrNameLst>
                                      </p:cBhvr>
                                      <p:tavLst>
                                        <p:tav tm="0">
                                          <p:val>
                                            <p:strVal val="#ppt_x"/>
                                          </p:val>
                                        </p:tav>
                                        <p:tav tm="100000">
                                          <p:val>
                                            <p:strVal val="#ppt_x"/>
                                          </p:val>
                                        </p:tav>
                                      </p:tavLst>
                                    </p:anim>
                                    <p:anim calcmode="lin" valueType="num">
                                      <p:cBhvr additive="base">
                                        <p:cTn id="11" dur="500" fill="hold"/>
                                        <p:tgtEl>
                                          <p:spTgt spid="10"/>
                                        </p:tgtEl>
                                        <p:attrNameLst>
                                          <p:attrName>ppt_y</p:attrName>
                                        </p:attrNameLst>
                                      </p:cBhvr>
                                      <p:tavLst>
                                        <p:tav tm="0">
                                          <p:val>
                                            <p:strVal val="1+#ppt_h/2"/>
                                          </p:val>
                                        </p:tav>
                                        <p:tav tm="100000">
                                          <p:val>
                                            <p:strVal val="#ppt_y"/>
                                          </p:val>
                                        </p:tav>
                                      </p:tavLst>
                                    </p:anim>
                                  </p:childTnLst>
                                </p:cTn>
                              </p:par>
                              <p:par>
                                <p:cTn id="12" presetID="1" presetClass="entr" presetSubtype="0"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xit" presetSubtype="4" fill="hold" nodeType="clickEffect">
                                  <p:stCondLst>
                                    <p:cond delay="0"/>
                                  </p:stCondLst>
                                  <p:childTnLst>
                                    <p:animEffect transition="out" filter="wipe(down)">
                                      <p:cBhvr>
                                        <p:cTn id="17" dur="800"/>
                                        <p:tgtEl>
                                          <p:spTgt spid="10"/>
                                        </p:tgtEl>
                                      </p:cBhvr>
                                    </p:animEffect>
                                    <p:set>
                                      <p:cBhvr>
                                        <p:cTn id="18" dur="1" fill="hold">
                                          <p:stCondLst>
                                            <p:cond delay="799"/>
                                          </p:stCondLst>
                                        </p:cTn>
                                        <p:tgtEl>
                                          <p:spTgt spid="10"/>
                                        </p:tgtEl>
                                        <p:attrNameLst>
                                          <p:attrName>style.visibility</p:attrName>
                                        </p:attrNameLst>
                                      </p:cBhvr>
                                      <p:to>
                                        <p:strVal val="hidden"/>
                                      </p:to>
                                    </p:set>
                                  </p:childTnLst>
                                </p:cTn>
                              </p:par>
                              <p:par>
                                <p:cTn id="19" presetID="22" presetClass="exit" presetSubtype="4" fill="hold" grpId="1" nodeType="withEffect">
                                  <p:stCondLst>
                                    <p:cond delay="0"/>
                                  </p:stCondLst>
                                  <p:childTnLst>
                                    <p:animEffect transition="out" filter="wipe(down)">
                                      <p:cBhvr>
                                        <p:cTn id="20" dur="500"/>
                                        <p:tgtEl>
                                          <p:spTgt spid="11"/>
                                        </p:tgtEl>
                                      </p:cBhvr>
                                    </p:animEffect>
                                    <p:set>
                                      <p:cBhvr>
                                        <p:cTn id="21" dur="1" fill="hold">
                                          <p:stCondLst>
                                            <p:cond delay="499"/>
                                          </p:stCondLst>
                                        </p:cTn>
                                        <p:tgtEl>
                                          <p:spTgt spid="11"/>
                                        </p:tgtEl>
                                        <p:attrNameLst>
                                          <p:attrName>style.visibility</p:attrName>
                                        </p:attrNameLst>
                                      </p:cBhvr>
                                      <p:to>
                                        <p:strVal val="hidden"/>
                                      </p:to>
                                    </p:set>
                                  </p:childTnLst>
                                </p:cTn>
                              </p:par>
                              <p:par>
                                <p:cTn id="22" presetID="1" presetClass="exit" presetSubtype="0" fill="hold" grpId="1" nodeType="withEffect">
                                  <p:stCondLst>
                                    <p:cond delay="0"/>
                                  </p:stCondLst>
                                  <p:childTnLst>
                                    <p:set>
                                      <p:cBhvr>
                                        <p:cTn id="23" dur="1" fill="hold">
                                          <p:stCondLst>
                                            <p:cond delay="0"/>
                                          </p:stCondLst>
                                        </p:cTn>
                                        <p:tgtEl>
                                          <p:spTgt spid="4"/>
                                        </p:tgtEl>
                                        <p:attrNameLst>
                                          <p:attrName>style.visibility</p:attrName>
                                        </p:attrNameLst>
                                      </p:cBhvr>
                                      <p:to>
                                        <p:strVal val="hidden"/>
                                      </p:to>
                                    </p:set>
                                  </p:childTnLst>
                                </p:cTn>
                              </p:par>
                            </p:childTnLst>
                          </p:cTn>
                        </p:par>
                        <p:par>
                          <p:cTn id="24" fill="hold">
                            <p:stCondLst>
                              <p:cond delay="800"/>
                            </p:stCondLst>
                            <p:childTnLst>
                              <p:par>
                                <p:cTn id="25" presetID="2" presetClass="entr" presetSubtype="4" fill="hold" grpId="0" nodeType="after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 calcmode="lin" valueType="num">
                                      <p:cBhvr additive="base">
                                        <p:cTn id="2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7">
                                            <p:txEl>
                                              <p:pRg st="0" end="0"/>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7">
                                            <p:txEl>
                                              <p:pRg st="1" end="1"/>
                                            </p:txEl>
                                          </p:spTgt>
                                        </p:tgtEl>
                                        <p:attrNameLst>
                                          <p:attrName>style.visibility</p:attrName>
                                        </p:attrNameLst>
                                      </p:cBhvr>
                                      <p:to>
                                        <p:strVal val="visible"/>
                                      </p:to>
                                    </p:set>
                                    <p:anim calcmode="lin" valueType="num">
                                      <p:cBhvr additive="base">
                                        <p:cTn id="31"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1" end="1"/>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7">
                                            <p:txEl>
                                              <p:pRg st="2" end="2"/>
                                            </p:txEl>
                                          </p:spTgt>
                                        </p:tgtEl>
                                        <p:attrNameLst>
                                          <p:attrName>style.visibility</p:attrName>
                                        </p:attrNameLst>
                                      </p:cBhvr>
                                      <p:to>
                                        <p:strVal val="visible"/>
                                      </p:to>
                                    </p:set>
                                    <p:anim calcmode="lin" valueType="num">
                                      <p:cBhvr additive="base">
                                        <p:cTn id="35"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
                                            <p:txEl>
                                              <p:pRg st="2" end="2"/>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7">
                                            <p:txEl>
                                              <p:pRg st="3" end="3"/>
                                            </p:txEl>
                                          </p:spTgt>
                                        </p:tgtEl>
                                        <p:attrNameLst>
                                          <p:attrName>style.visibility</p:attrName>
                                        </p:attrNameLst>
                                      </p:cBhvr>
                                      <p:to>
                                        <p:strVal val="visible"/>
                                      </p:to>
                                    </p:set>
                                    <p:anim calcmode="lin" valueType="num">
                                      <p:cBhvr additive="base">
                                        <p:cTn id="39"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7">
                                            <p:txEl>
                                              <p:pRg st="3" end="3"/>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7">
                                            <p:txEl>
                                              <p:pRg st="4" end="4"/>
                                            </p:txEl>
                                          </p:spTgt>
                                        </p:tgtEl>
                                        <p:attrNameLst>
                                          <p:attrName>style.visibility</p:attrName>
                                        </p:attrNameLst>
                                      </p:cBhvr>
                                      <p:to>
                                        <p:strVal val="visible"/>
                                      </p:to>
                                    </p:set>
                                    <p:anim calcmode="lin" valueType="num">
                                      <p:cBhvr additive="base">
                                        <p:cTn id="43"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4" end="4"/>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7">
                                            <p:txEl>
                                              <p:pRg st="6" end="6"/>
                                            </p:txEl>
                                          </p:spTgt>
                                        </p:tgtEl>
                                        <p:attrNameLst>
                                          <p:attrName>style.visibility</p:attrName>
                                        </p:attrNameLst>
                                      </p:cBhvr>
                                      <p:to>
                                        <p:strVal val="visible"/>
                                      </p:to>
                                    </p:set>
                                    <p:anim calcmode="lin" valueType="num">
                                      <p:cBhvr additive="base">
                                        <p:cTn id="47"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7">
                                            <p:txEl>
                                              <p:pRg st="6" end="6"/>
                                            </p:tx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7">
                                            <p:txEl>
                                              <p:pRg st="7" end="7"/>
                                            </p:txEl>
                                          </p:spTgt>
                                        </p:tgtEl>
                                        <p:attrNameLst>
                                          <p:attrName>style.visibility</p:attrName>
                                        </p:attrNameLst>
                                      </p:cBhvr>
                                      <p:to>
                                        <p:strVal val="visible"/>
                                      </p:to>
                                    </p:set>
                                    <p:anim calcmode="lin" valueType="num">
                                      <p:cBhvr additive="base">
                                        <p:cTn id="51"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7">
                                            <p:txEl>
                                              <p:pRg st="7" end="7"/>
                                            </p:txEl>
                                          </p:spTgt>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7">
                                            <p:txEl>
                                              <p:pRg st="8" end="8"/>
                                            </p:txEl>
                                          </p:spTgt>
                                        </p:tgtEl>
                                        <p:attrNameLst>
                                          <p:attrName>style.visibility</p:attrName>
                                        </p:attrNameLst>
                                      </p:cBhvr>
                                      <p:to>
                                        <p:strVal val="visible"/>
                                      </p:to>
                                    </p:set>
                                    <p:anim calcmode="lin" valueType="num">
                                      <p:cBhvr additive="base">
                                        <p:cTn id="55"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
                                            <p:txEl>
                                              <p:pRg st="8" end="8"/>
                                            </p:txEl>
                                          </p:spTgt>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7">
                                            <p:txEl>
                                              <p:pRg st="9" end="9"/>
                                            </p:txEl>
                                          </p:spTgt>
                                        </p:tgtEl>
                                        <p:attrNameLst>
                                          <p:attrName>style.visibility</p:attrName>
                                        </p:attrNameLst>
                                      </p:cBhvr>
                                      <p:to>
                                        <p:strVal val="visible"/>
                                      </p:to>
                                    </p:set>
                                    <p:anim calcmode="lin" valueType="num">
                                      <p:cBhvr additive="base">
                                        <p:cTn id="59" dur="500" fill="hold"/>
                                        <p:tgtEl>
                                          <p:spTgt spid="7">
                                            <p:txEl>
                                              <p:pRg st="9" end="9"/>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7">
                                            <p:txEl>
                                              <p:pRg st="9" end="9"/>
                                            </p:txEl>
                                          </p:spTgt>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7">
                                            <p:txEl>
                                              <p:pRg st="10" end="10"/>
                                            </p:txEl>
                                          </p:spTgt>
                                        </p:tgtEl>
                                        <p:attrNameLst>
                                          <p:attrName>style.visibility</p:attrName>
                                        </p:attrNameLst>
                                      </p:cBhvr>
                                      <p:to>
                                        <p:strVal val="visible"/>
                                      </p:to>
                                    </p:set>
                                    <p:anim calcmode="lin" valueType="num">
                                      <p:cBhvr additive="base">
                                        <p:cTn id="63" dur="500" fill="hold"/>
                                        <p:tgtEl>
                                          <p:spTgt spid="7">
                                            <p:txEl>
                                              <p:pRg st="10" end="10"/>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7">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11" grpId="0"/>
      <p:bldP spid="11" grpId="1"/>
      <p:bldP spid="4" grpId="0"/>
      <p:bldP spid="4"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F86F47-093F-CCC1-D718-74821CC725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883B78-A5F7-18D1-32CF-3CACA1C034EA}"/>
              </a:ext>
            </a:extLst>
          </p:cNvPr>
          <p:cNvSpPr>
            <a:spLocks noGrp="1"/>
          </p:cNvSpPr>
          <p:nvPr>
            <p:ph type="title"/>
          </p:nvPr>
        </p:nvSpPr>
        <p:spPr>
          <a:xfrm>
            <a:off x="581190" y="637672"/>
            <a:ext cx="11029616" cy="716754"/>
          </a:xfrm>
        </p:spPr>
        <p:txBody>
          <a:bodyPr>
            <a:normAutofit/>
          </a:bodyPr>
          <a:lstStyle/>
          <a:p>
            <a:pPr algn="ctr"/>
            <a:r>
              <a:rPr lang="en-US" sz="2800" dirty="0"/>
              <a:t>Result (Resnet18-vit)</a:t>
            </a:r>
          </a:p>
        </p:txBody>
      </p:sp>
      <p:sp>
        <p:nvSpPr>
          <p:cNvPr id="7" name="Content Placeholder 5">
            <a:extLst>
              <a:ext uri="{FF2B5EF4-FFF2-40B4-BE49-F238E27FC236}">
                <a16:creationId xmlns:a16="http://schemas.microsoft.com/office/drawing/2014/main" id="{70E374C0-DF53-B990-08A2-12FE1F2BF6AC}"/>
              </a:ext>
            </a:extLst>
          </p:cNvPr>
          <p:cNvSpPr txBox="1">
            <a:spLocks/>
          </p:cNvSpPr>
          <p:nvPr/>
        </p:nvSpPr>
        <p:spPr>
          <a:xfrm>
            <a:off x="581190" y="2501691"/>
            <a:ext cx="11029615" cy="56270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4590B8"/>
              </a:buClr>
              <a:buSzPct val="92000"/>
              <a:buFont typeface="Wingdings 2" panose="05020102010507070707" pitchFamily="18" charset="2"/>
              <a:buNone/>
              <a:tabLst/>
              <a:defRPr/>
            </a:pPr>
            <a:endParaRPr kumimoji="0" lang="en-US" sz="1800" b="0" i="0" u="none" strike="noStrike" kern="1200" cap="none" spc="0" normalizeH="0" baseline="0" noProof="0" dirty="0">
              <a:ln>
                <a:noFill/>
              </a:ln>
              <a:solidFill>
                <a:srgbClr val="3D3D3D"/>
              </a:solidFill>
              <a:effectLst/>
              <a:uLnTx/>
              <a:uFillTx/>
              <a:latin typeface="Gill Sans MT" panose="020B0502020104020203"/>
              <a:ea typeface="+mn-ea"/>
              <a:cs typeface="+mn-cs"/>
            </a:endParaRPr>
          </a:p>
        </p:txBody>
      </p:sp>
      <p:pic>
        <p:nvPicPr>
          <p:cNvPr id="5" name="Picture 4">
            <a:extLst>
              <a:ext uri="{FF2B5EF4-FFF2-40B4-BE49-F238E27FC236}">
                <a16:creationId xmlns:a16="http://schemas.microsoft.com/office/drawing/2014/main" id="{839E1133-3BBB-E669-6DFC-0C6D71F427B3}"/>
              </a:ext>
            </a:extLst>
          </p:cNvPr>
          <p:cNvPicPr>
            <a:picLocks noChangeAspect="1"/>
          </p:cNvPicPr>
          <p:nvPr/>
        </p:nvPicPr>
        <p:blipFill>
          <a:blip r:embed="rId4"/>
          <a:stretch>
            <a:fillRect/>
          </a:stretch>
        </p:blipFill>
        <p:spPr>
          <a:xfrm>
            <a:off x="762001" y="1783120"/>
            <a:ext cx="9285188" cy="4753297"/>
          </a:xfrm>
          <a:prstGeom prst="rect">
            <a:avLst/>
          </a:prstGeom>
        </p:spPr>
      </p:pic>
      <p:graphicFrame>
        <p:nvGraphicFramePr>
          <p:cNvPr id="4" name="Diagram 3">
            <a:extLst>
              <a:ext uri="{FF2B5EF4-FFF2-40B4-BE49-F238E27FC236}">
                <a16:creationId xmlns:a16="http://schemas.microsoft.com/office/drawing/2014/main" id="{7F16281C-205C-7447-618C-31D830B7F13F}"/>
              </a:ext>
            </a:extLst>
          </p:cNvPr>
          <p:cNvGraphicFramePr/>
          <p:nvPr>
            <p:extLst>
              <p:ext uri="{D42A27DB-BD31-4B8C-83A1-F6EECF244321}">
                <p14:modId xmlns:p14="http://schemas.microsoft.com/office/powerpoint/2010/main" val="3829690072"/>
              </p:ext>
            </p:extLst>
          </p:nvPr>
        </p:nvGraphicFramePr>
        <p:xfrm>
          <a:off x="10378642" y="1923896"/>
          <a:ext cx="1369568" cy="461252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844491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extLst>
    <p:ext uri="{6950BFC3-D8DA-4A85-94F7-54DA5524770B}">
      <p188:commentRel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FCAEBE-2FC8-D2F3-CBE2-12A9B65C9F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74C4EF-7EDF-FB56-FC58-51377D2963A3}"/>
              </a:ext>
            </a:extLst>
          </p:cNvPr>
          <p:cNvSpPr>
            <a:spLocks noGrp="1"/>
          </p:cNvSpPr>
          <p:nvPr>
            <p:ph type="title"/>
          </p:nvPr>
        </p:nvSpPr>
        <p:spPr>
          <a:xfrm>
            <a:off x="581190" y="637672"/>
            <a:ext cx="11029616" cy="716754"/>
          </a:xfrm>
        </p:spPr>
        <p:txBody>
          <a:bodyPr>
            <a:normAutofit/>
          </a:bodyPr>
          <a:lstStyle/>
          <a:p>
            <a:pPr algn="ctr"/>
            <a:r>
              <a:rPr lang="en-US" sz="2800" dirty="0"/>
              <a:t>Result (densenet121-vit)</a:t>
            </a:r>
          </a:p>
        </p:txBody>
      </p:sp>
      <p:sp>
        <p:nvSpPr>
          <p:cNvPr id="7" name="Content Placeholder 5">
            <a:extLst>
              <a:ext uri="{FF2B5EF4-FFF2-40B4-BE49-F238E27FC236}">
                <a16:creationId xmlns:a16="http://schemas.microsoft.com/office/drawing/2014/main" id="{FECA7AF3-4A00-1293-8F78-EB7C0727B729}"/>
              </a:ext>
            </a:extLst>
          </p:cNvPr>
          <p:cNvSpPr txBox="1">
            <a:spLocks/>
          </p:cNvSpPr>
          <p:nvPr/>
        </p:nvSpPr>
        <p:spPr>
          <a:xfrm>
            <a:off x="581190" y="2501691"/>
            <a:ext cx="11029615" cy="56270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4590B8"/>
              </a:buClr>
              <a:buSzPct val="92000"/>
              <a:buFont typeface="Wingdings 2" panose="05020102010507070707" pitchFamily="18" charset="2"/>
              <a:buNone/>
              <a:tabLst/>
              <a:defRPr/>
            </a:pPr>
            <a:endParaRPr kumimoji="0" lang="en-US" sz="1800" b="0" i="0" u="none" strike="noStrike" kern="1200" cap="none" spc="0" normalizeH="0" baseline="0" noProof="0" dirty="0">
              <a:ln>
                <a:noFill/>
              </a:ln>
              <a:solidFill>
                <a:srgbClr val="3D3D3D"/>
              </a:solidFill>
              <a:effectLst/>
              <a:uLnTx/>
              <a:uFillTx/>
              <a:latin typeface="Gill Sans MT" panose="020B0502020104020203"/>
              <a:ea typeface="+mn-ea"/>
              <a:cs typeface="+mn-cs"/>
            </a:endParaRPr>
          </a:p>
        </p:txBody>
      </p:sp>
      <p:pic>
        <p:nvPicPr>
          <p:cNvPr id="6" name="Picture 5">
            <a:extLst>
              <a:ext uri="{FF2B5EF4-FFF2-40B4-BE49-F238E27FC236}">
                <a16:creationId xmlns:a16="http://schemas.microsoft.com/office/drawing/2014/main" id="{AB47B62B-066A-F389-B617-739EBE8B2774}"/>
              </a:ext>
            </a:extLst>
          </p:cNvPr>
          <p:cNvPicPr>
            <a:picLocks noChangeAspect="1"/>
          </p:cNvPicPr>
          <p:nvPr/>
        </p:nvPicPr>
        <p:blipFill>
          <a:blip r:embed="rId4"/>
          <a:stretch>
            <a:fillRect/>
          </a:stretch>
        </p:blipFill>
        <p:spPr>
          <a:xfrm>
            <a:off x="581190" y="1865472"/>
            <a:ext cx="9848295" cy="4670945"/>
          </a:xfrm>
          <a:prstGeom prst="rect">
            <a:avLst/>
          </a:prstGeom>
        </p:spPr>
      </p:pic>
      <p:graphicFrame>
        <p:nvGraphicFramePr>
          <p:cNvPr id="4" name="Diagram 3">
            <a:extLst>
              <a:ext uri="{FF2B5EF4-FFF2-40B4-BE49-F238E27FC236}">
                <a16:creationId xmlns:a16="http://schemas.microsoft.com/office/drawing/2014/main" id="{C8049073-F0EB-14CA-2364-0DE098794775}"/>
              </a:ext>
            </a:extLst>
          </p:cNvPr>
          <p:cNvGraphicFramePr/>
          <p:nvPr>
            <p:extLst>
              <p:ext uri="{D42A27DB-BD31-4B8C-83A1-F6EECF244321}">
                <p14:modId xmlns:p14="http://schemas.microsoft.com/office/powerpoint/2010/main" val="3746661453"/>
              </p:ext>
            </p:extLst>
          </p:nvPr>
        </p:nvGraphicFramePr>
        <p:xfrm>
          <a:off x="10378642" y="1923896"/>
          <a:ext cx="1369568" cy="461252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615941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3" name="Group 242">
            <a:extLst>
              <a:ext uri="{FF2B5EF4-FFF2-40B4-BE49-F238E27FC236}">
                <a16:creationId xmlns:a16="http://schemas.microsoft.com/office/drawing/2014/main" id="{B40C6755-8D11-539A-9068-D0F99A3BB70F}"/>
              </a:ext>
            </a:extLst>
          </p:cNvPr>
          <p:cNvGrpSpPr/>
          <p:nvPr/>
        </p:nvGrpSpPr>
        <p:grpSpPr>
          <a:xfrm>
            <a:off x="455925" y="653144"/>
            <a:ext cx="11622311" cy="6204856"/>
            <a:chOff x="911850" y="14182"/>
            <a:chExt cx="11622311" cy="6843818"/>
          </a:xfrm>
        </p:grpSpPr>
        <p:grpSp>
          <p:nvGrpSpPr>
            <p:cNvPr id="140" name="Group 139">
              <a:extLst>
                <a:ext uri="{FF2B5EF4-FFF2-40B4-BE49-F238E27FC236}">
                  <a16:creationId xmlns:a16="http://schemas.microsoft.com/office/drawing/2014/main" id="{A8130980-1539-20C2-D5E2-8997888D21A4}"/>
                </a:ext>
              </a:extLst>
            </p:cNvPr>
            <p:cNvGrpSpPr/>
            <p:nvPr/>
          </p:nvGrpSpPr>
          <p:grpSpPr>
            <a:xfrm>
              <a:off x="1162301" y="14182"/>
              <a:ext cx="10017130" cy="6843818"/>
              <a:chOff x="613175" y="0"/>
              <a:chExt cx="7773758" cy="5143570"/>
            </a:xfrm>
          </p:grpSpPr>
          <p:grpSp>
            <p:nvGrpSpPr>
              <p:cNvPr id="141" name="Google Shape;1450;p38">
                <a:extLst>
                  <a:ext uri="{FF2B5EF4-FFF2-40B4-BE49-F238E27FC236}">
                    <a16:creationId xmlns:a16="http://schemas.microsoft.com/office/drawing/2014/main" id="{6A96114D-363B-39A9-20E6-4D97EE0D443D}"/>
                  </a:ext>
                </a:extLst>
              </p:cNvPr>
              <p:cNvGrpSpPr/>
              <p:nvPr/>
            </p:nvGrpSpPr>
            <p:grpSpPr>
              <a:xfrm>
                <a:off x="613175" y="0"/>
                <a:ext cx="7657558" cy="5143570"/>
                <a:chOff x="613175" y="0"/>
                <a:chExt cx="7657558" cy="5143570"/>
              </a:xfrm>
            </p:grpSpPr>
            <p:sp>
              <p:nvSpPr>
                <p:cNvPr id="175" name="Google Shape;1451;p38">
                  <a:extLst>
                    <a:ext uri="{FF2B5EF4-FFF2-40B4-BE49-F238E27FC236}">
                      <a16:creationId xmlns:a16="http://schemas.microsoft.com/office/drawing/2014/main" id="{B4AF50DA-A4A8-29BA-DD64-977906289ECD}"/>
                    </a:ext>
                  </a:extLst>
                </p:cNvPr>
                <p:cNvSpPr/>
                <p:nvPr/>
              </p:nvSpPr>
              <p:spPr>
                <a:xfrm>
                  <a:off x="613175" y="0"/>
                  <a:ext cx="7657558" cy="5143570"/>
                </a:xfrm>
                <a:custGeom>
                  <a:avLst/>
                  <a:gdLst/>
                  <a:ahLst/>
                  <a:cxnLst/>
                  <a:rect l="l" t="t" r="r" b="b"/>
                  <a:pathLst>
                    <a:path w="239280" h="160724" extrusionOk="0">
                      <a:moveTo>
                        <a:pt x="0" y="160723"/>
                      </a:moveTo>
                      <a:lnTo>
                        <a:pt x="178630" y="102192"/>
                      </a:lnTo>
                      <a:cubicBezTo>
                        <a:pt x="180404" y="101656"/>
                        <a:pt x="180618" y="99596"/>
                        <a:pt x="178951" y="98811"/>
                      </a:cubicBezTo>
                      <a:lnTo>
                        <a:pt x="119694" y="71843"/>
                      </a:lnTo>
                      <a:lnTo>
                        <a:pt x="113717" y="69105"/>
                      </a:lnTo>
                      <a:cubicBezTo>
                        <a:pt x="110585" y="67688"/>
                        <a:pt x="111121" y="63842"/>
                        <a:pt x="114574" y="63032"/>
                      </a:cubicBezTo>
                      <a:lnTo>
                        <a:pt x="120801" y="61568"/>
                      </a:lnTo>
                      <a:lnTo>
                        <a:pt x="216051" y="39232"/>
                      </a:lnTo>
                      <a:cubicBezTo>
                        <a:pt x="217253" y="38946"/>
                        <a:pt x="217361" y="37529"/>
                        <a:pt x="216158" y="37136"/>
                      </a:cubicBezTo>
                      <a:lnTo>
                        <a:pt x="160877" y="19027"/>
                      </a:lnTo>
                      <a:lnTo>
                        <a:pt x="160806" y="18991"/>
                      </a:lnTo>
                      <a:cubicBezTo>
                        <a:pt x="159425" y="18527"/>
                        <a:pt x="159460" y="16860"/>
                        <a:pt x="160913" y="16467"/>
                      </a:cubicBezTo>
                      <a:lnTo>
                        <a:pt x="160913" y="16467"/>
                      </a:lnTo>
                      <a:lnTo>
                        <a:pt x="221278" y="1"/>
                      </a:lnTo>
                      <a:lnTo>
                        <a:pt x="168855" y="16932"/>
                      </a:lnTo>
                      <a:cubicBezTo>
                        <a:pt x="168069" y="17182"/>
                        <a:pt x="168069" y="18110"/>
                        <a:pt x="168890" y="18313"/>
                      </a:cubicBezTo>
                      <a:lnTo>
                        <a:pt x="233791" y="35708"/>
                      </a:lnTo>
                      <a:lnTo>
                        <a:pt x="236399" y="36422"/>
                      </a:lnTo>
                      <a:cubicBezTo>
                        <a:pt x="239244" y="37172"/>
                        <a:pt x="239280" y="40518"/>
                        <a:pt x="236434" y="41327"/>
                      </a:cubicBezTo>
                      <a:lnTo>
                        <a:pt x="233625" y="42078"/>
                      </a:lnTo>
                      <a:lnTo>
                        <a:pt x="144875" y="66652"/>
                      </a:lnTo>
                      <a:cubicBezTo>
                        <a:pt x="143351" y="67081"/>
                        <a:pt x="143244" y="68795"/>
                        <a:pt x="144661" y="69355"/>
                      </a:cubicBezTo>
                      <a:lnTo>
                        <a:pt x="210360" y="95322"/>
                      </a:lnTo>
                      <a:lnTo>
                        <a:pt x="220313" y="99239"/>
                      </a:lnTo>
                      <a:cubicBezTo>
                        <a:pt x="223802" y="100620"/>
                        <a:pt x="223623" y="104788"/>
                        <a:pt x="220063" y="105990"/>
                      </a:cubicBezTo>
                      <a:lnTo>
                        <a:pt x="209431" y="109550"/>
                      </a:lnTo>
                      <a:lnTo>
                        <a:pt x="53197" y="160723"/>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452;p38">
                  <a:extLst>
                    <a:ext uri="{FF2B5EF4-FFF2-40B4-BE49-F238E27FC236}">
                      <a16:creationId xmlns:a16="http://schemas.microsoft.com/office/drawing/2014/main" id="{15B02FE9-B24B-FC3A-D4F9-8CD73423B141}"/>
                    </a:ext>
                  </a:extLst>
                </p:cNvPr>
                <p:cNvSpPr/>
                <p:nvPr/>
              </p:nvSpPr>
              <p:spPr>
                <a:xfrm>
                  <a:off x="2445901" y="4711376"/>
                  <a:ext cx="143659" cy="69381"/>
                </a:xfrm>
                <a:custGeom>
                  <a:avLst/>
                  <a:gdLst/>
                  <a:ahLst/>
                  <a:cxnLst/>
                  <a:rect l="l" t="t" r="r" b="b"/>
                  <a:pathLst>
                    <a:path w="4489" h="2168" extrusionOk="0">
                      <a:moveTo>
                        <a:pt x="4203" y="0"/>
                      </a:moveTo>
                      <a:lnTo>
                        <a:pt x="0" y="1346"/>
                      </a:lnTo>
                      <a:lnTo>
                        <a:pt x="286" y="2167"/>
                      </a:lnTo>
                      <a:lnTo>
                        <a:pt x="4489" y="810"/>
                      </a:lnTo>
                      <a:lnTo>
                        <a:pt x="42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453;p38">
                  <a:extLst>
                    <a:ext uri="{FF2B5EF4-FFF2-40B4-BE49-F238E27FC236}">
                      <a16:creationId xmlns:a16="http://schemas.microsoft.com/office/drawing/2014/main" id="{6355A644-943A-3269-1234-ACBC2F6D1C7B}"/>
                    </a:ext>
                  </a:extLst>
                </p:cNvPr>
                <p:cNvSpPr/>
                <p:nvPr/>
              </p:nvSpPr>
              <p:spPr>
                <a:xfrm>
                  <a:off x="2715647" y="4626027"/>
                  <a:ext cx="142539" cy="69381"/>
                </a:xfrm>
                <a:custGeom>
                  <a:avLst/>
                  <a:gdLst/>
                  <a:ahLst/>
                  <a:cxnLst/>
                  <a:rect l="l" t="t" r="r" b="b"/>
                  <a:pathLst>
                    <a:path w="4454" h="2168" extrusionOk="0">
                      <a:moveTo>
                        <a:pt x="4204" y="0"/>
                      </a:moveTo>
                      <a:lnTo>
                        <a:pt x="1" y="1346"/>
                      </a:lnTo>
                      <a:lnTo>
                        <a:pt x="251" y="2167"/>
                      </a:lnTo>
                      <a:lnTo>
                        <a:pt x="4454" y="810"/>
                      </a:lnTo>
                      <a:lnTo>
                        <a:pt x="42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454;p38">
                  <a:extLst>
                    <a:ext uri="{FF2B5EF4-FFF2-40B4-BE49-F238E27FC236}">
                      <a16:creationId xmlns:a16="http://schemas.microsoft.com/office/drawing/2014/main" id="{473D1D61-9E0C-5DCD-F39C-D19B1FDD5CE8}"/>
                    </a:ext>
                  </a:extLst>
                </p:cNvPr>
                <p:cNvSpPr/>
                <p:nvPr/>
              </p:nvSpPr>
              <p:spPr>
                <a:xfrm>
                  <a:off x="2984272" y="4540677"/>
                  <a:ext cx="143691" cy="68229"/>
                </a:xfrm>
                <a:custGeom>
                  <a:avLst/>
                  <a:gdLst/>
                  <a:ahLst/>
                  <a:cxnLst/>
                  <a:rect l="l" t="t" r="r" b="b"/>
                  <a:pathLst>
                    <a:path w="4490" h="2132" extrusionOk="0">
                      <a:moveTo>
                        <a:pt x="4204" y="0"/>
                      </a:moveTo>
                      <a:lnTo>
                        <a:pt x="1" y="1310"/>
                      </a:lnTo>
                      <a:lnTo>
                        <a:pt x="251" y="2132"/>
                      </a:lnTo>
                      <a:lnTo>
                        <a:pt x="4489" y="774"/>
                      </a:lnTo>
                      <a:lnTo>
                        <a:pt x="42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455;p38">
                  <a:extLst>
                    <a:ext uri="{FF2B5EF4-FFF2-40B4-BE49-F238E27FC236}">
                      <a16:creationId xmlns:a16="http://schemas.microsoft.com/office/drawing/2014/main" id="{70C9AE4E-9DD9-9147-95FC-F1D64079BDED}"/>
                    </a:ext>
                  </a:extLst>
                </p:cNvPr>
                <p:cNvSpPr/>
                <p:nvPr/>
              </p:nvSpPr>
              <p:spPr>
                <a:xfrm>
                  <a:off x="3254049" y="4454944"/>
                  <a:ext cx="142539" cy="68613"/>
                </a:xfrm>
                <a:custGeom>
                  <a:avLst/>
                  <a:gdLst/>
                  <a:ahLst/>
                  <a:cxnLst/>
                  <a:rect l="l" t="t" r="r" b="b"/>
                  <a:pathLst>
                    <a:path w="4454" h="2144" extrusionOk="0">
                      <a:moveTo>
                        <a:pt x="4203" y="0"/>
                      </a:moveTo>
                      <a:lnTo>
                        <a:pt x="0" y="1322"/>
                      </a:lnTo>
                      <a:lnTo>
                        <a:pt x="250" y="2144"/>
                      </a:lnTo>
                      <a:lnTo>
                        <a:pt x="4453" y="786"/>
                      </a:lnTo>
                      <a:lnTo>
                        <a:pt x="42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456;p38">
                  <a:extLst>
                    <a:ext uri="{FF2B5EF4-FFF2-40B4-BE49-F238E27FC236}">
                      <a16:creationId xmlns:a16="http://schemas.microsoft.com/office/drawing/2014/main" id="{582264A5-D195-A569-CF29-C5E450233D28}"/>
                    </a:ext>
                  </a:extLst>
                </p:cNvPr>
                <p:cNvSpPr/>
                <p:nvPr/>
              </p:nvSpPr>
              <p:spPr>
                <a:xfrm>
                  <a:off x="1393865" y="5045926"/>
                  <a:ext cx="143691" cy="69349"/>
                </a:xfrm>
                <a:custGeom>
                  <a:avLst/>
                  <a:gdLst/>
                  <a:ahLst/>
                  <a:cxnLst/>
                  <a:rect l="l" t="t" r="r" b="b"/>
                  <a:pathLst>
                    <a:path w="4490" h="2167" extrusionOk="0">
                      <a:moveTo>
                        <a:pt x="4204" y="0"/>
                      </a:moveTo>
                      <a:lnTo>
                        <a:pt x="1" y="1345"/>
                      </a:lnTo>
                      <a:lnTo>
                        <a:pt x="287" y="2167"/>
                      </a:lnTo>
                      <a:lnTo>
                        <a:pt x="4490" y="810"/>
                      </a:lnTo>
                      <a:lnTo>
                        <a:pt x="42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457;p38">
                  <a:extLst>
                    <a:ext uri="{FF2B5EF4-FFF2-40B4-BE49-F238E27FC236}">
                      <a16:creationId xmlns:a16="http://schemas.microsoft.com/office/drawing/2014/main" id="{605CF10F-9602-2A60-BA55-84ED8CF0E9BF}"/>
                    </a:ext>
                  </a:extLst>
                </p:cNvPr>
                <p:cNvSpPr/>
                <p:nvPr/>
              </p:nvSpPr>
              <p:spPr>
                <a:xfrm>
                  <a:off x="1664027" y="4960576"/>
                  <a:ext cx="142155" cy="69349"/>
                </a:xfrm>
                <a:custGeom>
                  <a:avLst/>
                  <a:gdLst/>
                  <a:ahLst/>
                  <a:cxnLst/>
                  <a:rect l="l" t="t" r="r" b="b"/>
                  <a:pathLst>
                    <a:path w="4442" h="2167" extrusionOk="0">
                      <a:moveTo>
                        <a:pt x="4192" y="0"/>
                      </a:moveTo>
                      <a:lnTo>
                        <a:pt x="1" y="1345"/>
                      </a:lnTo>
                      <a:lnTo>
                        <a:pt x="239" y="2167"/>
                      </a:lnTo>
                      <a:lnTo>
                        <a:pt x="4442" y="810"/>
                      </a:lnTo>
                      <a:lnTo>
                        <a:pt x="419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458;p38">
                  <a:extLst>
                    <a:ext uri="{FF2B5EF4-FFF2-40B4-BE49-F238E27FC236}">
                      <a16:creationId xmlns:a16="http://schemas.microsoft.com/office/drawing/2014/main" id="{3D90F745-9272-99E6-144D-5E8E85D6DEEC}"/>
                    </a:ext>
                  </a:extLst>
                </p:cNvPr>
                <p:cNvSpPr/>
                <p:nvPr/>
              </p:nvSpPr>
              <p:spPr>
                <a:xfrm>
                  <a:off x="1932652" y="4875227"/>
                  <a:ext cx="143307" cy="68229"/>
                </a:xfrm>
                <a:custGeom>
                  <a:avLst/>
                  <a:gdLst/>
                  <a:ahLst/>
                  <a:cxnLst/>
                  <a:rect l="l" t="t" r="r" b="b"/>
                  <a:pathLst>
                    <a:path w="4478" h="2132" extrusionOk="0">
                      <a:moveTo>
                        <a:pt x="4191" y="0"/>
                      </a:moveTo>
                      <a:lnTo>
                        <a:pt x="0" y="1310"/>
                      </a:lnTo>
                      <a:lnTo>
                        <a:pt x="239" y="2131"/>
                      </a:lnTo>
                      <a:lnTo>
                        <a:pt x="4477" y="774"/>
                      </a:lnTo>
                      <a:lnTo>
                        <a:pt x="41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459;p38">
                  <a:extLst>
                    <a:ext uri="{FF2B5EF4-FFF2-40B4-BE49-F238E27FC236}">
                      <a16:creationId xmlns:a16="http://schemas.microsoft.com/office/drawing/2014/main" id="{2CC5DA38-FDB3-895E-5C32-556B1AC937B0}"/>
                    </a:ext>
                  </a:extLst>
                </p:cNvPr>
                <p:cNvSpPr/>
                <p:nvPr/>
              </p:nvSpPr>
              <p:spPr>
                <a:xfrm>
                  <a:off x="2202430" y="4789877"/>
                  <a:ext cx="142123" cy="68229"/>
                </a:xfrm>
                <a:custGeom>
                  <a:avLst/>
                  <a:gdLst/>
                  <a:ahLst/>
                  <a:cxnLst/>
                  <a:rect l="l" t="t" r="r" b="b"/>
                  <a:pathLst>
                    <a:path w="4441" h="2132" extrusionOk="0">
                      <a:moveTo>
                        <a:pt x="4191" y="0"/>
                      </a:moveTo>
                      <a:lnTo>
                        <a:pt x="0" y="1310"/>
                      </a:lnTo>
                      <a:lnTo>
                        <a:pt x="238" y="2131"/>
                      </a:lnTo>
                      <a:lnTo>
                        <a:pt x="4441" y="774"/>
                      </a:lnTo>
                      <a:lnTo>
                        <a:pt x="41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460;p38">
                  <a:extLst>
                    <a:ext uri="{FF2B5EF4-FFF2-40B4-BE49-F238E27FC236}">
                      <a16:creationId xmlns:a16="http://schemas.microsoft.com/office/drawing/2014/main" id="{49EDC993-C011-4516-C0C8-9C3070A85C78}"/>
                    </a:ext>
                  </a:extLst>
                </p:cNvPr>
                <p:cNvSpPr/>
                <p:nvPr/>
              </p:nvSpPr>
              <p:spPr>
                <a:xfrm>
                  <a:off x="3522675" y="4369594"/>
                  <a:ext cx="142507" cy="67461"/>
                </a:xfrm>
                <a:custGeom>
                  <a:avLst/>
                  <a:gdLst/>
                  <a:ahLst/>
                  <a:cxnLst/>
                  <a:rect l="l" t="t" r="r" b="b"/>
                  <a:pathLst>
                    <a:path w="4453" h="2108" extrusionOk="0">
                      <a:moveTo>
                        <a:pt x="4203" y="0"/>
                      </a:moveTo>
                      <a:lnTo>
                        <a:pt x="0" y="1322"/>
                      </a:lnTo>
                      <a:lnTo>
                        <a:pt x="250" y="2108"/>
                      </a:lnTo>
                      <a:lnTo>
                        <a:pt x="4453" y="751"/>
                      </a:lnTo>
                      <a:lnTo>
                        <a:pt x="42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461;p38">
                  <a:extLst>
                    <a:ext uri="{FF2B5EF4-FFF2-40B4-BE49-F238E27FC236}">
                      <a16:creationId xmlns:a16="http://schemas.microsoft.com/office/drawing/2014/main" id="{7AD43710-9E1B-B83D-A339-5B86C46E1852}"/>
                    </a:ext>
                  </a:extLst>
                </p:cNvPr>
                <p:cNvSpPr/>
                <p:nvPr/>
              </p:nvSpPr>
              <p:spPr>
                <a:xfrm>
                  <a:off x="3792420" y="4283092"/>
                  <a:ext cx="142539" cy="67493"/>
                </a:xfrm>
                <a:custGeom>
                  <a:avLst/>
                  <a:gdLst/>
                  <a:ahLst/>
                  <a:cxnLst/>
                  <a:rect l="l" t="t" r="r" b="b"/>
                  <a:pathLst>
                    <a:path w="4454" h="2109" extrusionOk="0">
                      <a:moveTo>
                        <a:pt x="4204" y="1"/>
                      </a:moveTo>
                      <a:lnTo>
                        <a:pt x="1" y="1358"/>
                      </a:lnTo>
                      <a:lnTo>
                        <a:pt x="251" y="2108"/>
                      </a:lnTo>
                      <a:lnTo>
                        <a:pt x="4454" y="787"/>
                      </a:lnTo>
                      <a:lnTo>
                        <a:pt x="42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462;p38">
                  <a:extLst>
                    <a:ext uri="{FF2B5EF4-FFF2-40B4-BE49-F238E27FC236}">
                      <a16:creationId xmlns:a16="http://schemas.microsoft.com/office/drawing/2014/main" id="{12549540-D17C-032C-3AE2-929C096D4560}"/>
                    </a:ext>
                  </a:extLst>
                </p:cNvPr>
                <p:cNvSpPr/>
                <p:nvPr/>
              </p:nvSpPr>
              <p:spPr>
                <a:xfrm>
                  <a:off x="4061046" y="4197743"/>
                  <a:ext cx="142539" cy="67493"/>
                </a:xfrm>
                <a:custGeom>
                  <a:avLst/>
                  <a:gdLst/>
                  <a:ahLst/>
                  <a:cxnLst/>
                  <a:rect l="l" t="t" r="r" b="b"/>
                  <a:pathLst>
                    <a:path w="4454" h="2109" extrusionOk="0">
                      <a:moveTo>
                        <a:pt x="4204" y="1"/>
                      </a:moveTo>
                      <a:lnTo>
                        <a:pt x="1" y="1358"/>
                      </a:lnTo>
                      <a:lnTo>
                        <a:pt x="251" y="2108"/>
                      </a:lnTo>
                      <a:lnTo>
                        <a:pt x="4454" y="751"/>
                      </a:lnTo>
                      <a:lnTo>
                        <a:pt x="42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463;p38">
                  <a:extLst>
                    <a:ext uri="{FF2B5EF4-FFF2-40B4-BE49-F238E27FC236}">
                      <a16:creationId xmlns:a16="http://schemas.microsoft.com/office/drawing/2014/main" id="{2E3A781D-B9E7-7D19-9249-410C51EA3504}"/>
                    </a:ext>
                  </a:extLst>
                </p:cNvPr>
                <p:cNvSpPr/>
                <p:nvPr/>
              </p:nvSpPr>
              <p:spPr>
                <a:xfrm>
                  <a:off x="4330823" y="4112393"/>
                  <a:ext cx="142539" cy="66341"/>
                </a:xfrm>
                <a:custGeom>
                  <a:avLst/>
                  <a:gdLst/>
                  <a:ahLst/>
                  <a:cxnLst/>
                  <a:rect l="l" t="t" r="r" b="b"/>
                  <a:pathLst>
                    <a:path w="4454" h="2073" extrusionOk="0">
                      <a:moveTo>
                        <a:pt x="4203" y="1"/>
                      </a:moveTo>
                      <a:lnTo>
                        <a:pt x="0" y="1358"/>
                      </a:lnTo>
                      <a:lnTo>
                        <a:pt x="215" y="2072"/>
                      </a:lnTo>
                      <a:lnTo>
                        <a:pt x="4453" y="715"/>
                      </a:lnTo>
                      <a:lnTo>
                        <a:pt x="42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464;p38">
                  <a:extLst>
                    <a:ext uri="{FF2B5EF4-FFF2-40B4-BE49-F238E27FC236}">
                      <a16:creationId xmlns:a16="http://schemas.microsoft.com/office/drawing/2014/main" id="{1C07EEA9-F711-BEE4-529B-F5335FF132ED}"/>
                    </a:ext>
                  </a:extLst>
                </p:cNvPr>
                <p:cNvSpPr/>
                <p:nvPr/>
              </p:nvSpPr>
              <p:spPr>
                <a:xfrm>
                  <a:off x="4599448" y="4027044"/>
                  <a:ext cx="142539" cy="66341"/>
                </a:xfrm>
                <a:custGeom>
                  <a:avLst/>
                  <a:gdLst/>
                  <a:ahLst/>
                  <a:cxnLst/>
                  <a:rect l="l" t="t" r="r" b="b"/>
                  <a:pathLst>
                    <a:path w="4454" h="2073" extrusionOk="0">
                      <a:moveTo>
                        <a:pt x="4239" y="1"/>
                      </a:moveTo>
                      <a:lnTo>
                        <a:pt x="0" y="1358"/>
                      </a:lnTo>
                      <a:lnTo>
                        <a:pt x="250" y="2072"/>
                      </a:lnTo>
                      <a:lnTo>
                        <a:pt x="4453" y="715"/>
                      </a:lnTo>
                      <a:lnTo>
                        <a:pt x="4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465;p38">
                  <a:extLst>
                    <a:ext uri="{FF2B5EF4-FFF2-40B4-BE49-F238E27FC236}">
                      <a16:creationId xmlns:a16="http://schemas.microsoft.com/office/drawing/2014/main" id="{A69FEC5D-E4E8-5121-2F22-750DFA8F953D}"/>
                    </a:ext>
                  </a:extLst>
                </p:cNvPr>
                <p:cNvSpPr/>
                <p:nvPr/>
              </p:nvSpPr>
              <p:spPr>
                <a:xfrm>
                  <a:off x="4869194" y="3941694"/>
                  <a:ext cx="141387" cy="64805"/>
                </a:xfrm>
                <a:custGeom>
                  <a:avLst/>
                  <a:gdLst/>
                  <a:ahLst/>
                  <a:cxnLst/>
                  <a:rect l="l" t="t" r="r" b="b"/>
                  <a:pathLst>
                    <a:path w="4418" h="2025" extrusionOk="0">
                      <a:moveTo>
                        <a:pt x="4204" y="1"/>
                      </a:moveTo>
                      <a:lnTo>
                        <a:pt x="1" y="1322"/>
                      </a:lnTo>
                      <a:lnTo>
                        <a:pt x="215" y="2025"/>
                      </a:lnTo>
                      <a:lnTo>
                        <a:pt x="4418" y="679"/>
                      </a:lnTo>
                      <a:lnTo>
                        <a:pt x="42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466;p38">
                  <a:extLst>
                    <a:ext uri="{FF2B5EF4-FFF2-40B4-BE49-F238E27FC236}">
                      <a16:creationId xmlns:a16="http://schemas.microsoft.com/office/drawing/2014/main" id="{6A79196B-C674-54EC-46D3-9CD476AE0A8D}"/>
                    </a:ext>
                  </a:extLst>
                </p:cNvPr>
                <p:cNvSpPr/>
                <p:nvPr/>
              </p:nvSpPr>
              <p:spPr>
                <a:xfrm>
                  <a:off x="5137819" y="3856345"/>
                  <a:ext cx="142539" cy="64805"/>
                </a:xfrm>
                <a:custGeom>
                  <a:avLst/>
                  <a:gdLst/>
                  <a:ahLst/>
                  <a:cxnLst/>
                  <a:rect l="l" t="t" r="r" b="b"/>
                  <a:pathLst>
                    <a:path w="4454" h="2025" extrusionOk="0">
                      <a:moveTo>
                        <a:pt x="4239" y="1"/>
                      </a:moveTo>
                      <a:lnTo>
                        <a:pt x="1" y="1322"/>
                      </a:lnTo>
                      <a:lnTo>
                        <a:pt x="215" y="2025"/>
                      </a:lnTo>
                      <a:lnTo>
                        <a:pt x="4454" y="679"/>
                      </a:lnTo>
                      <a:lnTo>
                        <a:pt x="4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467;p38">
                  <a:extLst>
                    <a:ext uri="{FF2B5EF4-FFF2-40B4-BE49-F238E27FC236}">
                      <a16:creationId xmlns:a16="http://schemas.microsoft.com/office/drawing/2014/main" id="{08B05FD2-D0C8-3FC4-7EED-A5AC97F58848}"/>
                    </a:ext>
                  </a:extLst>
                </p:cNvPr>
                <p:cNvSpPr/>
                <p:nvPr/>
              </p:nvSpPr>
              <p:spPr>
                <a:xfrm>
                  <a:off x="5407596" y="3770995"/>
                  <a:ext cx="141387" cy="63685"/>
                </a:xfrm>
                <a:custGeom>
                  <a:avLst/>
                  <a:gdLst/>
                  <a:ahLst/>
                  <a:cxnLst/>
                  <a:rect l="l" t="t" r="r" b="b"/>
                  <a:pathLst>
                    <a:path w="4418" h="1990" extrusionOk="0">
                      <a:moveTo>
                        <a:pt x="4203" y="1"/>
                      </a:moveTo>
                      <a:lnTo>
                        <a:pt x="0" y="1322"/>
                      </a:lnTo>
                      <a:lnTo>
                        <a:pt x="215" y="1989"/>
                      </a:lnTo>
                      <a:lnTo>
                        <a:pt x="4418" y="644"/>
                      </a:lnTo>
                      <a:lnTo>
                        <a:pt x="42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468;p38">
                  <a:extLst>
                    <a:ext uri="{FF2B5EF4-FFF2-40B4-BE49-F238E27FC236}">
                      <a16:creationId xmlns:a16="http://schemas.microsoft.com/office/drawing/2014/main" id="{221E8901-6BA8-C19F-A3A1-05DB07669144}"/>
                    </a:ext>
                  </a:extLst>
                </p:cNvPr>
                <p:cNvSpPr/>
                <p:nvPr/>
              </p:nvSpPr>
              <p:spPr>
                <a:xfrm>
                  <a:off x="5676222" y="3684526"/>
                  <a:ext cx="141387" cy="63653"/>
                </a:xfrm>
                <a:custGeom>
                  <a:avLst/>
                  <a:gdLst/>
                  <a:ahLst/>
                  <a:cxnLst/>
                  <a:rect l="l" t="t" r="r" b="b"/>
                  <a:pathLst>
                    <a:path w="4418" h="1989" extrusionOk="0">
                      <a:moveTo>
                        <a:pt x="4239" y="0"/>
                      </a:moveTo>
                      <a:lnTo>
                        <a:pt x="0" y="1357"/>
                      </a:lnTo>
                      <a:lnTo>
                        <a:pt x="215" y="1988"/>
                      </a:lnTo>
                      <a:lnTo>
                        <a:pt x="4418" y="679"/>
                      </a:lnTo>
                      <a:lnTo>
                        <a:pt x="42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469;p38">
                  <a:extLst>
                    <a:ext uri="{FF2B5EF4-FFF2-40B4-BE49-F238E27FC236}">
                      <a16:creationId xmlns:a16="http://schemas.microsoft.com/office/drawing/2014/main" id="{7173BE00-4B11-C3B3-F744-22ACDC08CA80}"/>
                    </a:ext>
                  </a:extLst>
                </p:cNvPr>
                <p:cNvSpPr/>
                <p:nvPr/>
              </p:nvSpPr>
              <p:spPr>
                <a:xfrm>
                  <a:off x="5945967" y="3599176"/>
                  <a:ext cx="141419" cy="63653"/>
                </a:xfrm>
                <a:custGeom>
                  <a:avLst/>
                  <a:gdLst/>
                  <a:ahLst/>
                  <a:cxnLst/>
                  <a:rect l="l" t="t" r="r" b="b"/>
                  <a:pathLst>
                    <a:path w="4419" h="1989" extrusionOk="0">
                      <a:moveTo>
                        <a:pt x="4204" y="0"/>
                      </a:moveTo>
                      <a:lnTo>
                        <a:pt x="1" y="1357"/>
                      </a:lnTo>
                      <a:lnTo>
                        <a:pt x="215" y="1988"/>
                      </a:lnTo>
                      <a:lnTo>
                        <a:pt x="4418" y="643"/>
                      </a:lnTo>
                      <a:lnTo>
                        <a:pt x="42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470;p38">
                  <a:extLst>
                    <a:ext uri="{FF2B5EF4-FFF2-40B4-BE49-F238E27FC236}">
                      <a16:creationId xmlns:a16="http://schemas.microsoft.com/office/drawing/2014/main" id="{4FF1867E-8065-9AD4-7490-5BBA1CA3A5BF}"/>
                    </a:ext>
                  </a:extLst>
                </p:cNvPr>
                <p:cNvSpPr/>
                <p:nvPr/>
              </p:nvSpPr>
              <p:spPr>
                <a:xfrm>
                  <a:off x="6214593" y="3513827"/>
                  <a:ext cx="141387" cy="62501"/>
                </a:xfrm>
                <a:custGeom>
                  <a:avLst/>
                  <a:gdLst/>
                  <a:ahLst/>
                  <a:cxnLst/>
                  <a:rect l="l" t="t" r="r" b="b"/>
                  <a:pathLst>
                    <a:path w="4418" h="1953" extrusionOk="0">
                      <a:moveTo>
                        <a:pt x="4239" y="0"/>
                      </a:moveTo>
                      <a:lnTo>
                        <a:pt x="1" y="1346"/>
                      </a:lnTo>
                      <a:lnTo>
                        <a:pt x="215" y="1953"/>
                      </a:lnTo>
                      <a:lnTo>
                        <a:pt x="4418" y="643"/>
                      </a:lnTo>
                      <a:lnTo>
                        <a:pt x="42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471;p38">
                  <a:extLst>
                    <a:ext uri="{FF2B5EF4-FFF2-40B4-BE49-F238E27FC236}">
                      <a16:creationId xmlns:a16="http://schemas.microsoft.com/office/drawing/2014/main" id="{7520FD35-21A7-31A8-F611-7B8305CE18AA}"/>
                    </a:ext>
                  </a:extLst>
                </p:cNvPr>
                <p:cNvSpPr/>
                <p:nvPr/>
              </p:nvSpPr>
              <p:spPr>
                <a:xfrm>
                  <a:off x="6484370" y="3428477"/>
                  <a:ext cx="141387" cy="62501"/>
                </a:xfrm>
                <a:custGeom>
                  <a:avLst/>
                  <a:gdLst/>
                  <a:ahLst/>
                  <a:cxnLst/>
                  <a:rect l="l" t="t" r="r" b="b"/>
                  <a:pathLst>
                    <a:path w="4418" h="1953" extrusionOk="0">
                      <a:moveTo>
                        <a:pt x="4203" y="0"/>
                      </a:moveTo>
                      <a:lnTo>
                        <a:pt x="0" y="1310"/>
                      </a:lnTo>
                      <a:lnTo>
                        <a:pt x="179" y="1953"/>
                      </a:lnTo>
                      <a:lnTo>
                        <a:pt x="4418" y="607"/>
                      </a:lnTo>
                      <a:lnTo>
                        <a:pt x="42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472;p38">
                  <a:extLst>
                    <a:ext uri="{FF2B5EF4-FFF2-40B4-BE49-F238E27FC236}">
                      <a16:creationId xmlns:a16="http://schemas.microsoft.com/office/drawing/2014/main" id="{7EA5943C-5D27-9BB3-0942-F991995BFF9E}"/>
                    </a:ext>
                  </a:extLst>
                </p:cNvPr>
                <p:cNvSpPr/>
                <p:nvPr/>
              </p:nvSpPr>
              <p:spPr>
                <a:xfrm>
                  <a:off x="6752995" y="3343128"/>
                  <a:ext cx="141387" cy="61381"/>
                </a:xfrm>
                <a:custGeom>
                  <a:avLst/>
                  <a:gdLst/>
                  <a:ahLst/>
                  <a:cxnLst/>
                  <a:rect l="l" t="t" r="r" b="b"/>
                  <a:pathLst>
                    <a:path w="4418" h="1918" extrusionOk="0">
                      <a:moveTo>
                        <a:pt x="4239" y="0"/>
                      </a:moveTo>
                      <a:lnTo>
                        <a:pt x="0" y="1310"/>
                      </a:lnTo>
                      <a:lnTo>
                        <a:pt x="215" y="1917"/>
                      </a:lnTo>
                      <a:lnTo>
                        <a:pt x="4418" y="572"/>
                      </a:lnTo>
                      <a:lnTo>
                        <a:pt x="42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473;p38">
                  <a:extLst>
                    <a:ext uri="{FF2B5EF4-FFF2-40B4-BE49-F238E27FC236}">
                      <a16:creationId xmlns:a16="http://schemas.microsoft.com/office/drawing/2014/main" id="{6519D7D0-A633-AA13-BD8C-A07334C7C31D}"/>
                    </a:ext>
                  </a:extLst>
                </p:cNvPr>
                <p:cNvSpPr/>
                <p:nvPr/>
              </p:nvSpPr>
              <p:spPr>
                <a:xfrm>
                  <a:off x="7022773" y="3192622"/>
                  <a:ext cx="57156" cy="126538"/>
                </a:xfrm>
                <a:custGeom>
                  <a:avLst/>
                  <a:gdLst/>
                  <a:ahLst/>
                  <a:cxnLst/>
                  <a:rect l="l" t="t" r="r" b="b"/>
                  <a:pathLst>
                    <a:path w="1786" h="3954" extrusionOk="0">
                      <a:moveTo>
                        <a:pt x="536" y="0"/>
                      </a:moveTo>
                      <a:lnTo>
                        <a:pt x="286" y="572"/>
                      </a:lnTo>
                      <a:cubicBezTo>
                        <a:pt x="572" y="715"/>
                        <a:pt x="822" y="893"/>
                        <a:pt x="964" y="1179"/>
                      </a:cubicBezTo>
                      <a:cubicBezTo>
                        <a:pt x="1107" y="1429"/>
                        <a:pt x="1179" y="1750"/>
                        <a:pt x="1143" y="2072"/>
                      </a:cubicBezTo>
                      <a:cubicBezTo>
                        <a:pt x="1107" y="2358"/>
                        <a:pt x="1000" y="2679"/>
                        <a:pt x="786" y="2881"/>
                      </a:cubicBezTo>
                      <a:cubicBezTo>
                        <a:pt x="572" y="3096"/>
                        <a:pt x="357" y="3274"/>
                        <a:pt x="0" y="3346"/>
                      </a:cubicBezTo>
                      <a:lnTo>
                        <a:pt x="179" y="3953"/>
                      </a:lnTo>
                      <a:cubicBezTo>
                        <a:pt x="572" y="3846"/>
                        <a:pt x="1000" y="3596"/>
                        <a:pt x="1250" y="3274"/>
                      </a:cubicBezTo>
                      <a:cubicBezTo>
                        <a:pt x="1536" y="2953"/>
                        <a:pt x="1715" y="2536"/>
                        <a:pt x="1750" y="2108"/>
                      </a:cubicBezTo>
                      <a:cubicBezTo>
                        <a:pt x="1786" y="1679"/>
                        <a:pt x="1715" y="1250"/>
                        <a:pt x="1500" y="857"/>
                      </a:cubicBezTo>
                      <a:cubicBezTo>
                        <a:pt x="1286" y="500"/>
                        <a:pt x="929" y="179"/>
                        <a:pt x="5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474;p38">
                  <a:extLst>
                    <a:ext uri="{FF2B5EF4-FFF2-40B4-BE49-F238E27FC236}">
                      <a16:creationId xmlns:a16="http://schemas.microsoft.com/office/drawing/2014/main" id="{D3C57A99-0D34-D49E-3CC5-2D246D19B9F2}"/>
                    </a:ext>
                  </a:extLst>
                </p:cNvPr>
                <p:cNvSpPr/>
                <p:nvPr/>
              </p:nvSpPr>
              <p:spPr>
                <a:xfrm>
                  <a:off x="6772421" y="3082503"/>
                  <a:ext cx="137963" cy="72806"/>
                </a:xfrm>
                <a:custGeom>
                  <a:avLst/>
                  <a:gdLst/>
                  <a:ahLst/>
                  <a:cxnLst/>
                  <a:rect l="l" t="t" r="r" b="b"/>
                  <a:pathLst>
                    <a:path w="4311" h="2275" extrusionOk="0">
                      <a:moveTo>
                        <a:pt x="215" y="0"/>
                      </a:moveTo>
                      <a:lnTo>
                        <a:pt x="1" y="572"/>
                      </a:lnTo>
                      <a:lnTo>
                        <a:pt x="4061" y="2274"/>
                      </a:lnTo>
                      <a:lnTo>
                        <a:pt x="4311" y="1739"/>
                      </a:lnTo>
                      <a:lnTo>
                        <a:pt x="21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475;p38">
                  <a:extLst>
                    <a:ext uri="{FF2B5EF4-FFF2-40B4-BE49-F238E27FC236}">
                      <a16:creationId xmlns:a16="http://schemas.microsoft.com/office/drawing/2014/main" id="{1D5B40BC-55D6-BA0D-C020-9BA5E0688FE6}"/>
                    </a:ext>
                  </a:extLst>
                </p:cNvPr>
                <p:cNvSpPr/>
                <p:nvPr/>
              </p:nvSpPr>
              <p:spPr>
                <a:xfrm>
                  <a:off x="6512948" y="2972000"/>
                  <a:ext cx="136811" cy="72806"/>
                </a:xfrm>
                <a:custGeom>
                  <a:avLst/>
                  <a:gdLst/>
                  <a:ahLst/>
                  <a:cxnLst/>
                  <a:rect l="l" t="t" r="r" b="b"/>
                  <a:pathLst>
                    <a:path w="4275" h="2275" extrusionOk="0">
                      <a:moveTo>
                        <a:pt x="215" y="0"/>
                      </a:moveTo>
                      <a:lnTo>
                        <a:pt x="0" y="536"/>
                      </a:lnTo>
                      <a:lnTo>
                        <a:pt x="4060" y="2275"/>
                      </a:lnTo>
                      <a:lnTo>
                        <a:pt x="4275" y="1739"/>
                      </a:lnTo>
                      <a:lnTo>
                        <a:pt x="21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1476;p38">
                  <a:extLst>
                    <a:ext uri="{FF2B5EF4-FFF2-40B4-BE49-F238E27FC236}">
                      <a16:creationId xmlns:a16="http://schemas.microsoft.com/office/drawing/2014/main" id="{9FCE0BA9-4A0F-62B1-93CD-6D1AEFF897B1}"/>
                    </a:ext>
                  </a:extLst>
                </p:cNvPr>
                <p:cNvSpPr/>
                <p:nvPr/>
              </p:nvSpPr>
              <p:spPr>
                <a:xfrm>
                  <a:off x="6252323" y="2861497"/>
                  <a:ext cx="137579" cy="71686"/>
                </a:xfrm>
                <a:custGeom>
                  <a:avLst/>
                  <a:gdLst/>
                  <a:ahLst/>
                  <a:cxnLst/>
                  <a:rect l="l" t="t" r="r" b="b"/>
                  <a:pathLst>
                    <a:path w="4299" h="2240" extrusionOk="0">
                      <a:moveTo>
                        <a:pt x="251" y="1"/>
                      </a:moveTo>
                      <a:lnTo>
                        <a:pt x="1" y="501"/>
                      </a:lnTo>
                      <a:lnTo>
                        <a:pt x="4096" y="2239"/>
                      </a:lnTo>
                      <a:lnTo>
                        <a:pt x="4299" y="1751"/>
                      </a:lnTo>
                      <a:lnTo>
                        <a:pt x="2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1477;p38">
                  <a:extLst>
                    <a:ext uri="{FF2B5EF4-FFF2-40B4-BE49-F238E27FC236}">
                      <a16:creationId xmlns:a16="http://schemas.microsoft.com/office/drawing/2014/main" id="{718C7500-33E7-4114-839C-787D001D6A1C}"/>
                    </a:ext>
                  </a:extLst>
                </p:cNvPr>
                <p:cNvSpPr/>
                <p:nvPr/>
              </p:nvSpPr>
              <p:spPr>
                <a:xfrm>
                  <a:off x="5992850" y="2750994"/>
                  <a:ext cx="136427" cy="72070"/>
                </a:xfrm>
                <a:custGeom>
                  <a:avLst/>
                  <a:gdLst/>
                  <a:ahLst/>
                  <a:cxnLst/>
                  <a:rect l="l" t="t" r="r" b="b"/>
                  <a:pathLst>
                    <a:path w="4263" h="2252" extrusionOk="0">
                      <a:moveTo>
                        <a:pt x="215" y="1"/>
                      </a:moveTo>
                      <a:lnTo>
                        <a:pt x="0" y="501"/>
                      </a:lnTo>
                      <a:lnTo>
                        <a:pt x="4049" y="2251"/>
                      </a:lnTo>
                      <a:lnTo>
                        <a:pt x="4263" y="1715"/>
                      </a:lnTo>
                      <a:lnTo>
                        <a:pt x="2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1478;p38">
                  <a:extLst>
                    <a:ext uri="{FF2B5EF4-FFF2-40B4-BE49-F238E27FC236}">
                      <a16:creationId xmlns:a16="http://schemas.microsoft.com/office/drawing/2014/main" id="{32D05451-DF23-5CC2-837F-39E9C89926C3}"/>
                    </a:ext>
                  </a:extLst>
                </p:cNvPr>
                <p:cNvSpPr/>
                <p:nvPr/>
              </p:nvSpPr>
              <p:spPr>
                <a:xfrm>
                  <a:off x="5733377" y="2640874"/>
                  <a:ext cx="136427" cy="70534"/>
                </a:xfrm>
                <a:custGeom>
                  <a:avLst/>
                  <a:gdLst/>
                  <a:ahLst/>
                  <a:cxnLst/>
                  <a:rect l="l" t="t" r="r" b="b"/>
                  <a:pathLst>
                    <a:path w="4263" h="2204" extrusionOk="0">
                      <a:moveTo>
                        <a:pt x="215" y="1"/>
                      </a:moveTo>
                      <a:lnTo>
                        <a:pt x="0" y="453"/>
                      </a:lnTo>
                      <a:lnTo>
                        <a:pt x="4048" y="2204"/>
                      </a:lnTo>
                      <a:lnTo>
                        <a:pt x="4263" y="1704"/>
                      </a:lnTo>
                      <a:lnTo>
                        <a:pt x="2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1479;p38">
                  <a:extLst>
                    <a:ext uri="{FF2B5EF4-FFF2-40B4-BE49-F238E27FC236}">
                      <a16:creationId xmlns:a16="http://schemas.microsoft.com/office/drawing/2014/main" id="{A45E3E7F-8B8D-50C0-9B6B-35AD2A9DC004}"/>
                    </a:ext>
                  </a:extLst>
                </p:cNvPr>
                <p:cNvSpPr/>
                <p:nvPr/>
              </p:nvSpPr>
              <p:spPr>
                <a:xfrm>
                  <a:off x="5473905" y="2530403"/>
                  <a:ext cx="136427" cy="70502"/>
                </a:xfrm>
                <a:custGeom>
                  <a:avLst/>
                  <a:gdLst/>
                  <a:ahLst/>
                  <a:cxnLst/>
                  <a:rect l="l" t="t" r="r" b="b"/>
                  <a:pathLst>
                    <a:path w="4263" h="2203" extrusionOk="0">
                      <a:moveTo>
                        <a:pt x="179" y="0"/>
                      </a:moveTo>
                      <a:lnTo>
                        <a:pt x="0" y="464"/>
                      </a:lnTo>
                      <a:lnTo>
                        <a:pt x="4048" y="2203"/>
                      </a:lnTo>
                      <a:lnTo>
                        <a:pt x="4263" y="1703"/>
                      </a:lnTo>
                      <a:lnTo>
                        <a:pt x="1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1480;p38">
                  <a:extLst>
                    <a:ext uri="{FF2B5EF4-FFF2-40B4-BE49-F238E27FC236}">
                      <a16:creationId xmlns:a16="http://schemas.microsoft.com/office/drawing/2014/main" id="{CB786F89-5E68-8B01-18D7-C5373827AD9C}"/>
                    </a:ext>
                  </a:extLst>
                </p:cNvPr>
                <p:cNvSpPr/>
                <p:nvPr/>
              </p:nvSpPr>
              <p:spPr>
                <a:xfrm>
                  <a:off x="5214048" y="2418748"/>
                  <a:ext cx="135659" cy="70534"/>
                </a:xfrm>
                <a:custGeom>
                  <a:avLst/>
                  <a:gdLst/>
                  <a:ahLst/>
                  <a:cxnLst/>
                  <a:rect l="l" t="t" r="r" b="b"/>
                  <a:pathLst>
                    <a:path w="4239" h="2204" extrusionOk="0">
                      <a:moveTo>
                        <a:pt x="179" y="1"/>
                      </a:moveTo>
                      <a:lnTo>
                        <a:pt x="0" y="465"/>
                      </a:lnTo>
                      <a:lnTo>
                        <a:pt x="4060" y="2203"/>
                      </a:lnTo>
                      <a:lnTo>
                        <a:pt x="4239" y="1751"/>
                      </a:lnTo>
                      <a:lnTo>
                        <a:pt x="17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1481;p38">
                  <a:extLst>
                    <a:ext uri="{FF2B5EF4-FFF2-40B4-BE49-F238E27FC236}">
                      <a16:creationId xmlns:a16="http://schemas.microsoft.com/office/drawing/2014/main" id="{031F096F-D8EE-0ACB-B73F-137388177F8E}"/>
                    </a:ext>
                  </a:extLst>
                </p:cNvPr>
                <p:cNvSpPr/>
                <p:nvPr/>
              </p:nvSpPr>
              <p:spPr>
                <a:xfrm>
                  <a:off x="4953423" y="2308245"/>
                  <a:ext cx="136811" cy="70918"/>
                </a:xfrm>
                <a:custGeom>
                  <a:avLst/>
                  <a:gdLst/>
                  <a:ahLst/>
                  <a:cxnLst/>
                  <a:rect l="l" t="t" r="r" b="b"/>
                  <a:pathLst>
                    <a:path w="4275" h="2216" extrusionOk="0">
                      <a:moveTo>
                        <a:pt x="214" y="1"/>
                      </a:moveTo>
                      <a:lnTo>
                        <a:pt x="0" y="465"/>
                      </a:lnTo>
                      <a:lnTo>
                        <a:pt x="4060" y="2215"/>
                      </a:lnTo>
                      <a:lnTo>
                        <a:pt x="4275" y="1751"/>
                      </a:lnTo>
                      <a:lnTo>
                        <a:pt x="2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1482;p38">
                  <a:extLst>
                    <a:ext uri="{FF2B5EF4-FFF2-40B4-BE49-F238E27FC236}">
                      <a16:creationId xmlns:a16="http://schemas.microsoft.com/office/drawing/2014/main" id="{0D8AC0F3-FDD1-8BB0-6DA8-84DCB9DEFEE3}"/>
                    </a:ext>
                  </a:extLst>
                </p:cNvPr>
                <p:cNvSpPr/>
                <p:nvPr/>
              </p:nvSpPr>
              <p:spPr>
                <a:xfrm>
                  <a:off x="4693950" y="2198126"/>
                  <a:ext cx="136811" cy="69381"/>
                </a:xfrm>
                <a:custGeom>
                  <a:avLst/>
                  <a:gdLst/>
                  <a:ahLst/>
                  <a:cxnLst/>
                  <a:rect l="l" t="t" r="r" b="b"/>
                  <a:pathLst>
                    <a:path w="4275" h="2168" extrusionOk="0">
                      <a:moveTo>
                        <a:pt x="214" y="1"/>
                      </a:moveTo>
                      <a:lnTo>
                        <a:pt x="0" y="418"/>
                      </a:lnTo>
                      <a:cubicBezTo>
                        <a:pt x="357" y="596"/>
                        <a:pt x="679" y="703"/>
                        <a:pt x="1036" y="882"/>
                      </a:cubicBezTo>
                      <a:lnTo>
                        <a:pt x="2036" y="1311"/>
                      </a:lnTo>
                      <a:lnTo>
                        <a:pt x="4060" y="2168"/>
                      </a:lnTo>
                      <a:lnTo>
                        <a:pt x="4274" y="1739"/>
                      </a:lnTo>
                      <a:lnTo>
                        <a:pt x="2203" y="846"/>
                      </a:lnTo>
                      <a:lnTo>
                        <a:pt x="1214" y="418"/>
                      </a:lnTo>
                      <a:cubicBezTo>
                        <a:pt x="893" y="275"/>
                        <a:pt x="500" y="144"/>
                        <a:pt x="2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1483;p38">
                  <a:extLst>
                    <a:ext uri="{FF2B5EF4-FFF2-40B4-BE49-F238E27FC236}">
                      <a16:creationId xmlns:a16="http://schemas.microsoft.com/office/drawing/2014/main" id="{8D1D6E8E-39F9-700B-EB29-7D91FC8EEEB3}"/>
                    </a:ext>
                  </a:extLst>
                </p:cNvPr>
                <p:cNvSpPr/>
                <p:nvPr/>
              </p:nvSpPr>
              <p:spPr>
                <a:xfrm>
                  <a:off x="4682494" y="2038500"/>
                  <a:ext cx="141387" cy="53732"/>
                </a:xfrm>
                <a:custGeom>
                  <a:avLst/>
                  <a:gdLst/>
                  <a:ahLst/>
                  <a:cxnLst/>
                  <a:rect l="l" t="t" r="r" b="b"/>
                  <a:pathLst>
                    <a:path w="4418" h="1679" extrusionOk="0">
                      <a:moveTo>
                        <a:pt x="4311" y="0"/>
                      </a:moveTo>
                      <a:lnTo>
                        <a:pt x="2144" y="536"/>
                      </a:lnTo>
                      <a:lnTo>
                        <a:pt x="1072" y="822"/>
                      </a:lnTo>
                      <a:cubicBezTo>
                        <a:pt x="715" y="893"/>
                        <a:pt x="322" y="1036"/>
                        <a:pt x="1" y="1322"/>
                      </a:cubicBezTo>
                      <a:lnTo>
                        <a:pt x="287" y="1679"/>
                      </a:lnTo>
                      <a:cubicBezTo>
                        <a:pt x="537" y="1465"/>
                        <a:pt x="822" y="1358"/>
                        <a:pt x="1215" y="1250"/>
                      </a:cubicBezTo>
                      <a:lnTo>
                        <a:pt x="2287" y="1000"/>
                      </a:lnTo>
                      <a:lnTo>
                        <a:pt x="4418" y="429"/>
                      </a:lnTo>
                      <a:lnTo>
                        <a:pt x="43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1484;p38">
                  <a:extLst>
                    <a:ext uri="{FF2B5EF4-FFF2-40B4-BE49-F238E27FC236}">
                      <a16:creationId xmlns:a16="http://schemas.microsoft.com/office/drawing/2014/main" id="{182A8D27-C53F-9C5F-BEF9-6BF8770F3D32}"/>
                    </a:ext>
                  </a:extLst>
                </p:cNvPr>
                <p:cNvSpPr/>
                <p:nvPr/>
              </p:nvSpPr>
              <p:spPr>
                <a:xfrm>
                  <a:off x="4956847" y="1969151"/>
                  <a:ext cx="140235" cy="48036"/>
                </a:xfrm>
                <a:custGeom>
                  <a:avLst/>
                  <a:gdLst/>
                  <a:ahLst/>
                  <a:cxnLst/>
                  <a:rect l="l" t="t" r="r" b="b"/>
                  <a:pathLst>
                    <a:path w="4382" h="1501" extrusionOk="0">
                      <a:moveTo>
                        <a:pt x="4275" y="0"/>
                      </a:moveTo>
                      <a:lnTo>
                        <a:pt x="0" y="1072"/>
                      </a:lnTo>
                      <a:lnTo>
                        <a:pt x="107" y="1500"/>
                      </a:lnTo>
                      <a:lnTo>
                        <a:pt x="4382" y="393"/>
                      </a:lnTo>
                      <a:lnTo>
                        <a:pt x="427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1485;p38">
                  <a:extLst>
                    <a:ext uri="{FF2B5EF4-FFF2-40B4-BE49-F238E27FC236}">
                      <a16:creationId xmlns:a16="http://schemas.microsoft.com/office/drawing/2014/main" id="{658949A0-5CE3-ED75-9542-93F816613039}"/>
                    </a:ext>
                  </a:extLst>
                </p:cNvPr>
                <p:cNvSpPr/>
                <p:nvPr/>
              </p:nvSpPr>
              <p:spPr>
                <a:xfrm>
                  <a:off x="5230049" y="1898651"/>
                  <a:ext cx="140235" cy="48804"/>
                </a:xfrm>
                <a:custGeom>
                  <a:avLst/>
                  <a:gdLst/>
                  <a:ahLst/>
                  <a:cxnLst/>
                  <a:rect l="l" t="t" r="r" b="b"/>
                  <a:pathLst>
                    <a:path w="4382" h="1525" extrusionOk="0">
                      <a:moveTo>
                        <a:pt x="4274" y="1"/>
                      </a:moveTo>
                      <a:lnTo>
                        <a:pt x="0" y="1108"/>
                      </a:lnTo>
                      <a:lnTo>
                        <a:pt x="107" y="1525"/>
                      </a:lnTo>
                      <a:lnTo>
                        <a:pt x="4382" y="429"/>
                      </a:lnTo>
                      <a:lnTo>
                        <a:pt x="427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1486;p38">
                  <a:extLst>
                    <a:ext uri="{FF2B5EF4-FFF2-40B4-BE49-F238E27FC236}">
                      <a16:creationId xmlns:a16="http://schemas.microsoft.com/office/drawing/2014/main" id="{7EF4710B-058E-2FBD-69C6-CC6A92E856BB}"/>
                    </a:ext>
                  </a:extLst>
                </p:cNvPr>
                <p:cNvSpPr/>
                <p:nvPr/>
              </p:nvSpPr>
              <p:spPr>
                <a:xfrm>
                  <a:off x="5504371" y="1829302"/>
                  <a:ext cx="140235" cy="47652"/>
                </a:xfrm>
                <a:custGeom>
                  <a:avLst/>
                  <a:gdLst/>
                  <a:ahLst/>
                  <a:cxnLst/>
                  <a:rect l="l" t="t" r="r" b="b"/>
                  <a:pathLst>
                    <a:path w="4382" h="1489" extrusionOk="0">
                      <a:moveTo>
                        <a:pt x="4275" y="1"/>
                      </a:moveTo>
                      <a:lnTo>
                        <a:pt x="1" y="1060"/>
                      </a:lnTo>
                      <a:lnTo>
                        <a:pt x="108" y="1489"/>
                      </a:lnTo>
                      <a:lnTo>
                        <a:pt x="4382" y="394"/>
                      </a:lnTo>
                      <a:lnTo>
                        <a:pt x="42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1487;p38">
                  <a:extLst>
                    <a:ext uri="{FF2B5EF4-FFF2-40B4-BE49-F238E27FC236}">
                      <a16:creationId xmlns:a16="http://schemas.microsoft.com/office/drawing/2014/main" id="{65847157-2A3C-8BB2-AB19-0E7D9CFF1D04}"/>
                    </a:ext>
                  </a:extLst>
                </p:cNvPr>
                <p:cNvSpPr/>
                <p:nvPr/>
              </p:nvSpPr>
              <p:spPr>
                <a:xfrm>
                  <a:off x="5777572" y="1758450"/>
                  <a:ext cx="140235" cy="48036"/>
                </a:xfrm>
                <a:custGeom>
                  <a:avLst/>
                  <a:gdLst/>
                  <a:ahLst/>
                  <a:cxnLst/>
                  <a:rect l="l" t="t" r="r" b="b"/>
                  <a:pathLst>
                    <a:path w="4382" h="1501" extrusionOk="0">
                      <a:moveTo>
                        <a:pt x="4275" y="0"/>
                      </a:moveTo>
                      <a:lnTo>
                        <a:pt x="0" y="1107"/>
                      </a:lnTo>
                      <a:lnTo>
                        <a:pt x="108" y="1500"/>
                      </a:lnTo>
                      <a:lnTo>
                        <a:pt x="4382" y="393"/>
                      </a:lnTo>
                      <a:lnTo>
                        <a:pt x="427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1488;p38">
                  <a:extLst>
                    <a:ext uri="{FF2B5EF4-FFF2-40B4-BE49-F238E27FC236}">
                      <a16:creationId xmlns:a16="http://schemas.microsoft.com/office/drawing/2014/main" id="{A8328D6E-B52C-70FC-53F1-B943E0A1D593}"/>
                    </a:ext>
                  </a:extLst>
                </p:cNvPr>
                <p:cNvSpPr/>
                <p:nvPr/>
              </p:nvSpPr>
              <p:spPr>
                <a:xfrm>
                  <a:off x="6051894" y="1689101"/>
                  <a:ext cx="139115" cy="46884"/>
                </a:xfrm>
                <a:custGeom>
                  <a:avLst/>
                  <a:gdLst/>
                  <a:ahLst/>
                  <a:cxnLst/>
                  <a:rect l="l" t="t" r="r" b="b"/>
                  <a:pathLst>
                    <a:path w="4347" h="1465" extrusionOk="0">
                      <a:moveTo>
                        <a:pt x="4275" y="0"/>
                      </a:moveTo>
                      <a:lnTo>
                        <a:pt x="1" y="1107"/>
                      </a:lnTo>
                      <a:lnTo>
                        <a:pt x="72" y="1465"/>
                      </a:lnTo>
                      <a:lnTo>
                        <a:pt x="4347" y="357"/>
                      </a:lnTo>
                      <a:lnTo>
                        <a:pt x="427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1489;p38">
                  <a:extLst>
                    <a:ext uri="{FF2B5EF4-FFF2-40B4-BE49-F238E27FC236}">
                      <a16:creationId xmlns:a16="http://schemas.microsoft.com/office/drawing/2014/main" id="{841CDFAB-0354-1287-8984-6F68B01CC922}"/>
                    </a:ext>
                  </a:extLst>
                </p:cNvPr>
                <p:cNvSpPr/>
                <p:nvPr/>
              </p:nvSpPr>
              <p:spPr>
                <a:xfrm>
                  <a:off x="6325096" y="1619753"/>
                  <a:ext cx="140267" cy="45380"/>
                </a:xfrm>
                <a:custGeom>
                  <a:avLst/>
                  <a:gdLst/>
                  <a:ahLst/>
                  <a:cxnLst/>
                  <a:rect l="l" t="t" r="r" b="b"/>
                  <a:pathLst>
                    <a:path w="4383" h="1418" extrusionOk="0">
                      <a:moveTo>
                        <a:pt x="4275" y="0"/>
                      </a:moveTo>
                      <a:lnTo>
                        <a:pt x="1" y="1072"/>
                      </a:lnTo>
                      <a:lnTo>
                        <a:pt x="108" y="1417"/>
                      </a:lnTo>
                      <a:lnTo>
                        <a:pt x="4382" y="322"/>
                      </a:lnTo>
                      <a:lnTo>
                        <a:pt x="427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1490;p38">
                  <a:extLst>
                    <a:ext uri="{FF2B5EF4-FFF2-40B4-BE49-F238E27FC236}">
                      <a16:creationId xmlns:a16="http://schemas.microsoft.com/office/drawing/2014/main" id="{9FB9F953-552D-7C9B-060F-05DA10356AB2}"/>
                    </a:ext>
                  </a:extLst>
                </p:cNvPr>
                <p:cNvSpPr/>
                <p:nvPr/>
              </p:nvSpPr>
              <p:spPr>
                <a:xfrm>
                  <a:off x="6599449" y="1549252"/>
                  <a:ext cx="139083" cy="45380"/>
                </a:xfrm>
                <a:custGeom>
                  <a:avLst/>
                  <a:gdLst/>
                  <a:ahLst/>
                  <a:cxnLst/>
                  <a:rect l="l" t="t" r="r" b="b"/>
                  <a:pathLst>
                    <a:path w="4346" h="1418" extrusionOk="0">
                      <a:moveTo>
                        <a:pt x="4275" y="1"/>
                      </a:moveTo>
                      <a:lnTo>
                        <a:pt x="0" y="1096"/>
                      </a:lnTo>
                      <a:lnTo>
                        <a:pt x="72" y="1417"/>
                      </a:lnTo>
                      <a:lnTo>
                        <a:pt x="4346" y="322"/>
                      </a:lnTo>
                      <a:lnTo>
                        <a:pt x="42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1491;p38">
                  <a:extLst>
                    <a:ext uri="{FF2B5EF4-FFF2-40B4-BE49-F238E27FC236}">
                      <a16:creationId xmlns:a16="http://schemas.microsoft.com/office/drawing/2014/main" id="{8263CA54-1004-3B06-5670-1FCFE7FB450D}"/>
                    </a:ext>
                  </a:extLst>
                </p:cNvPr>
                <p:cNvSpPr/>
                <p:nvPr/>
              </p:nvSpPr>
              <p:spPr>
                <a:xfrm>
                  <a:off x="6872619" y="1479904"/>
                  <a:ext cx="140267" cy="45380"/>
                </a:xfrm>
                <a:custGeom>
                  <a:avLst/>
                  <a:gdLst/>
                  <a:ahLst/>
                  <a:cxnLst/>
                  <a:rect l="l" t="t" r="r" b="b"/>
                  <a:pathLst>
                    <a:path w="4383" h="1418" extrusionOk="0">
                      <a:moveTo>
                        <a:pt x="4275" y="1"/>
                      </a:moveTo>
                      <a:lnTo>
                        <a:pt x="1" y="1060"/>
                      </a:lnTo>
                      <a:lnTo>
                        <a:pt x="72" y="1418"/>
                      </a:lnTo>
                      <a:lnTo>
                        <a:pt x="4382" y="310"/>
                      </a:lnTo>
                      <a:lnTo>
                        <a:pt x="42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1492;p38">
                  <a:extLst>
                    <a:ext uri="{FF2B5EF4-FFF2-40B4-BE49-F238E27FC236}">
                      <a16:creationId xmlns:a16="http://schemas.microsoft.com/office/drawing/2014/main" id="{96933066-9B85-9B29-C8D5-A327B6843CD7}"/>
                    </a:ext>
                  </a:extLst>
                </p:cNvPr>
                <p:cNvSpPr/>
                <p:nvPr/>
              </p:nvSpPr>
              <p:spPr>
                <a:xfrm>
                  <a:off x="7145821" y="1409051"/>
                  <a:ext cx="139883" cy="45732"/>
                </a:xfrm>
                <a:custGeom>
                  <a:avLst/>
                  <a:gdLst/>
                  <a:ahLst/>
                  <a:cxnLst/>
                  <a:rect l="l" t="t" r="r" b="b"/>
                  <a:pathLst>
                    <a:path w="4371" h="1429" extrusionOk="0">
                      <a:moveTo>
                        <a:pt x="4311" y="0"/>
                      </a:moveTo>
                      <a:lnTo>
                        <a:pt x="1" y="1107"/>
                      </a:lnTo>
                      <a:lnTo>
                        <a:pt x="108" y="1429"/>
                      </a:lnTo>
                      <a:lnTo>
                        <a:pt x="4370" y="322"/>
                      </a:lnTo>
                      <a:lnTo>
                        <a:pt x="43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1493;p38">
                  <a:extLst>
                    <a:ext uri="{FF2B5EF4-FFF2-40B4-BE49-F238E27FC236}">
                      <a16:creationId xmlns:a16="http://schemas.microsoft.com/office/drawing/2014/main" id="{AB3ECFA5-61B5-2B98-DC5E-CE1C8353A570}"/>
                    </a:ext>
                  </a:extLst>
                </p:cNvPr>
                <p:cNvSpPr/>
                <p:nvPr/>
              </p:nvSpPr>
              <p:spPr>
                <a:xfrm>
                  <a:off x="7420174" y="1339702"/>
                  <a:ext cx="138699" cy="44611"/>
                </a:xfrm>
                <a:custGeom>
                  <a:avLst/>
                  <a:gdLst/>
                  <a:ahLst/>
                  <a:cxnLst/>
                  <a:rect l="l" t="t" r="r" b="b"/>
                  <a:pathLst>
                    <a:path w="4334" h="1394" extrusionOk="0">
                      <a:moveTo>
                        <a:pt x="4263" y="0"/>
                      </a:moveTo>
                      <a:lnTo>
                        <a:pt x="0" y="1107"/>
                      </a:lnTo>
                      <a:lnTo>
                        <a:pt x="72" y="1393"/>
                      </a:lnTo>
                      <a:lnTo>
                        <a:pt x="4334" y="286"/>
                      </a:lnTo>
                      <a:lnTo>
                        <a:pt x="42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1494;p38">
                  <a:extLst>
                    <a:ext uri="{FF2B5EF4-FFF2-40B4-BE49-F238E27FC236}">
                      <a16:creationId xmlns:a16="http://schemas.microsoft.com/office/drawing/2014/main" id="{8CFF6CD6-4FBF-845F-D0D5-352A3C7A53A3}"/>
                    </a:ext>
                  </a:extLst>
                </p:cNvPr>
                <p:cNvSpPr/>
                <p:nvPr/>
              </p:nvSpPr>
              <p:spPr>
                <a:xfrm>
                  <a:off x="7693376" y="1269202"/>
                  <a:ext cx="139851" cy="44227"/>
                </a:xfrm>
                <a:custGeom>
                  <a:avLst/>
                  <a:gdLst/>
                  <a:ahLst/>
                  <a:cxnLst/>
                  <a:rect l="l" t="t" r="r" b="b"/>
                  <a:pathLst>
                    <a:path w="4370" h="1382" extrusionOk="0">
                      <a:moveTo>
                        <a:pt x="4298" y="1"/>
                      </a:moveTo>
                      <a:lnTo>
                        <a:pt x="0" y="1096"/>
                      </a:lnTo>
                      <a:lnTo>
                        <a:pt x="71" y="1382"/>
                      </a:lnTo>
                      <a:lnTo>
                        <a:pt x="4370" y="286"/>
                      </a:lnTo>
                      <a:lnTo>
                        <a:pt x="42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1495;p38">
                  <a:extLst>
                    <a:ext uri="{FF2B5EF4-FFF2-40B4-BE49-F238E27FC236}">
                      <a16:creationId xmlns:a16="http://schemas.microsoft.com/office/drawing/2014/main" id="{83DD1098-D81E-89AB-EB51-F67D8C49E624}"/>
                    </a:ext>
                  </a:extLst>
                </p:cNvPr>
                <p:cNvSpPr/>
                <p:nvPr/>
              </p:nvSpPr>
              <p:spPr>
                <a:xfrm>
                  <a:off x="7745571" y="1140426"/>
                  <a:ext cx="139083" cy="49188"/>
                </a:xfrm>
                <a:custGeom>
                  <a:avLst/>
                  <a:gdLst/>
                  <a:ahLst/>
                  <a:cxnLst/>
                  <a:rect l="l" t="t" r="r" b="b"/>
                  <a:pathLst>
                    <a:path w="4346" h="1537" extrusionOk="0">
                      <a:moveTo>
                        <a:pt x="72" y="0"/>
                      </a:moveTo>
                      <a:lnTo>
                        <a:pt x="0" y="250"/>
                      </a:lnTo>
                      <a:lnTo>
                        <a:pt x="2108" y="893"/>
                      </a:lnTo>
                      <a:lnTo>
                        <a:pt x="3167" y="1215"/>
                      </a:lnTo>
                      <a:lnTo>
                        <a:pt x="3703" y="1358"/>
                      </a:lnTo>
                      <a:cubicBezTo>
                        <a:pt x="3882" y="1429"/>
                        <a:pt x="4060" y="1465"/>
                        <a:pt x="4203" y="1536"/>
                      </a:cubicBezTo>
                      <a:lnTo>
                        <a:pt x="4346" y="1286"/>
                      </a:lnTo>
                      <a:cubicBezTo>
                        <a:pt x="4167" y="1179"/>
                        <a:pt x="3953" y="1143"/>
                        <a:pt x="3774" y="1108"/>
                      </a:cubicBezTo>
                      <a:lnTo>
                        <a:pt x="3239" y="929"/>
                      </a:lnTo>
                      <a:lnTo>
                        <a:pt x="2215" y="643"/>
                      </a:lnTo>
                      <a:lnTo>
                        <a:pt x="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1496;p38">
                  <a:extLst>
                    <a:ext uri="{FF2B5EF4-FFF2-40B4-BE49-F238E27FC236}">
                      <a16:creationId xmlns:a16="http://schemas.microsoft.com/office/drawing/2014/main" id="{EC11EDD1-D282-DDB4-1F24-85111E195486}"/>
                    </a:ext>
                  </a:extLst>
                </p:cNvPr>
                <p:cNvSpPr/>
                <p:nvPr/>
              </p:nvSpPr>
              <p:spPr>
                <a:xfrm>
                  <a:off x="7474642" y="1060772"/>
                  <a:ext cx="137963" cy="48068"/>
                </a:xfrm>
                <a:custGeom>
                  <a:avLst/>
                  <a:gdLst/>
                  <a:ahLst/>
                  <a:cxnLst/>
                  <a:rect l="l" t="t" r="r" b="b"/>
                  <a:pathLst>
                    <a:path w="4311" h="1502" extrusionOk="0">
                      <a:moveTo>
                        <a:pt x="72" y="1"/>
                      </a:moveTo>
                      <a:lnTo>
                        <a:pt x="1" y="251"/>
                      </a:lnTo>
                      <a:lnTo>
                        <a:pt x="4239" y="1501"/>
                      </a:lnTo>
                      <a:lnTo>
                        <a:pt x="4311" y="1251"/>
                      </a:lnTo>
                      <a:lnTo>
                        <a:pt x="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1497;p38">
                  <a:extLst>
                    <a:ext uri="{FF2B5EF4-FFF2-40B4-BE49-F238E27FC236}">
                      <a16:creationId xmlns:a16="http://schemas.microsoft.com/office/drawing/2014/main" id="{49CD59B8-7385-DC2D-1858-A823AD9A795D}"/>
                    </a:ext>
                  </a:extLst>
                </p:cNvPr>
                <p:cNvSpPr/>
                <p:nvPr/>
              </p:nvSpPr>
              <p:spPr>
                <a:xfrm>
                  <a:off x="7203744" y="982303"/>
                  <a:ext cx="137963" cy="46884"/>
                </a:xfrm>
                <a:custGeom>
                  <a:avLst/>
                  <a:gdLst/>
                  <a:ahLst/>
                  <a:cxnLst/>
                  <a:rect l="l" t="t" r="r" b="b"/>
                  <a:pathLst>
                    <a:path w="4311" h="1465" extrusionOk="0">
                      <a:moveTo>
                        <a:pt x="72" y="0"/>
                      </a:moveTo>
                      <a:lnTo>
                        <a:pt x="0" y="214"/>
                      </a:lnTo>
                      <a:lnTo>
                        <a:pt x="4239" y="1465"/>
                      </a:lnTo>
                      <a:lnTo>
                        <a:pt x="4311" y="1250"/>
                      </a:lnTo>
                      <a:lnTo>
                        <a:pt x="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1498;p38">
                  <a:extLst>
                    <a:ext uri="{FF2B5EF4-FFF2-40B4-BE49-F238E27FC236}">
                      <a16:creationId xmlns:a16="http://schemas.microsoft.com/office/drawing/2014/main" id="{DEA918D7-166E-D8F7-61F0-1F328724B9F8}"/>
                    </a:ext>
                  </a:extLst>
                </p:cNvPr>
                <p:cNvSpPr/>
                <p:nvPr/>
              </p:nvSpPr>
              <p:spPr>
                <a:xfrm>
                  <a:off x="6932847" y="902650"/>
                  <a:ext cx="137963" cy="46532"/>
                </a:xfrm>
                <a:custGeom>
                  <a:avLst/>
                  <a:gdLst/>
                  <a:ahLst/>
                  <a:cxnLst/>
                  <a:rect l="l" t="t" r="r" b="b"/>
                  <a:pathLst>
                    <a:path w="4311" h="1454" extrusionOk="0">
                      <a:moveTo>
                        <a:pt x="72" y="1"/>
                      </a:moveTo>
                      <a:lnTo>
                        <a:pt x="0" y="215"/>
                      </a:lnTo>
                      <a:lnTo>
                        <a:pt x="4239" y="1453"/>
                      </a:lnTo>
                      <a:lnTo>
                        <a:pt x="4310" y="1251"/>
                      </a:lnTo>
                      <a:lnTo>
                        <a:pt x="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1499;p38">
                  <a:extLst>
                    <a:ext uri="{FF2B5EF4-FFF2-40B4-BE49-F238E27FC236}">
                      <a16:creationId xmlns:a16="http://schemas.microsoft.com/office/drawing/2014/main" id="{0E5FBA12-A362-87EB-683D-1B53499EAB28}"/>
                    </a:ext>
                  </a:extLst>
                </p:cNvPr>
                <p:cNvSpPr/>
                <p:nvPr/>
              </p:nvSpPr>
              <p:spPr>
                <a:xfrm>
                  <a:off x="6661917" y="823029"/>
                  <a:ext cx="136811" cy="46500"/>
                </a:xfrm>
                <a:custGeom>
                  <a:avLst/>
                  <a:gdLst/>
                  <a:ahLst/>
                  <a:cxnLst/>
                  <a:rect l="l" t="t" r="r" b="b"/>
                  <a:pathLst>
                    <a:path w="4275" h="1453" extrusionOk="0">
                      <a:moveTo>
                        <a:pt x="37" y="0"/>
                      </a:moveTo>
                      <a:lnTo>
                        <a:pt x="1" y="215"/>
                      </a:lnTo>
                      <a:lnTo>
                        <a:pt x="4239" y="1453"/>
                      </a:lnTo>
                      <a:lnTo>
                        <a:pt x="4275" y="1239"/>
                      </a:lnTo>
                      <a:lnTo>
                        <a:pt x="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1500;p38">
                  <a:extLst>
                    <a:ext uri="{FF2B5EF4-FFF2-40B4-BE49-F238E27FC236}">
                      <a16:creationId xmlns:a16="http://schemas.microsoft.com/office/drawing/2014/main" id="{6AF273D8-1DF5-6030-0A8B-36FD98DC5F2E}"/>
                    </a:ext>
                  </a:extLst>
                </p:cNvPr>
                <p:cNvSpPr/>
                <p:nvPr/>
              </p:nvSpPr>
              <p:spPr>
                <a:xfrm>
                  <a:off x="6391020" y="743376"/>
                  <a:ext cx="136811" cy="46532"/>
                </a:xfrm>
                <a:custGeom>
                  <a:avLst/>
                  <a:gdLst/>
                  <a:ahLst/>
                  <a:cxnLst/>
                  <a:rect l="l" t="t" r="r" b="b"/>
                  <a:pathLst>
                    <a:path w="4275" h="1454" extrusionOk="0">
                      <a:moveTo>
                        <a:pt x="36" y="1"/>
                      </a:moveTo>
                      <a:lnTo>
                        <a:pt x="0" y="180"/>
                      </a:lnTo>
                      <a:lnTo>
                        <a:pt x="4239" y="1454"/>
                      </a:lnTo>
                      <a:lnTo>
                        <a:pt x="4275" y="1239"/>
                      </a:lnTo>
                      <a:lnTo>
                        <a:pt x="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1501;p38">
                  <a:extLst>
                    <a:ext uri="{FF2B5EF4-FFF2-40B4-BE49-F238E27FC236}">
                      <a16:creationId xmlns:a16="http://schemas.microsoft.com/office/drawing/2014/main" id="{729A0AD5-769A-6A40-6FDC-EB48E1F257CF}"/>
                    </a:ext>
                  </a:extLst>
                </p:cNvPr>
                <p:cNvSpPr/>
                <p:nvPr/>
              </p:nvSpPr>
              <p:spPr>
                <a:xfrm>
                  <a:off x="6120122" y="664907"/>
                  <a:ext cx="136811" cy="44227"/>
                </a:xfrm>
                <a:custGeom>
                  <a:avLst/>
                  <a:gdLst/>
                  <a:ahLst/>
                  <a:cxnLst/>
                  <a:rect l="l" t="t" r="r" b="b"/>
                  <a:pathLst>
                    <a:path w="4275" h="1382" extrusionOk="0">
                      <a:moveTo>
                        <a:pt x="36" y="0"/>
                      </a:moveTo>
                      <a:lnTo>
                        <a:pt x="0" y="143"/>
                      </a:lnTo>
                      <a:lnTo>
                        <a:pt x="4239" y="1381"/>
                      </a:lnTo>
                      <a:lnTo>
                        <a:pt x="4274" y="1203"/>
                      </a:lnTo>
                      <a:lnTo>
                        <a:pt x="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1502;p38">
                  <a:extLst>
                    <a:ext uri="{FF2B5EF4-FFF2-40B4-BE49-F238E27FC236}">
                      <a16:creationId xmlns:a16="http://schemas.microsoft.com/office/drawing/2014/main" id="{6450826F-A6FA-0351-F1AD-41928AE194DE}"/>
                    </a:ext>
                  </a:extLst>
                </p:cNvPr>
                <p:cNvSpPr/>
                <p:nvPr/>
              </p:nvSpPr>
              <p:spPr>
                <a:xfrm>
                  <a:off x="5867498" y="563556"/>
                  <a:ext cx="118505" cy="65925"/>
                </a:xfrm>
                <a:custGeom>
                  <a:avLst/>
                  <a:gdLst/>
                  <a:ahLst/>
                  <a:cxnLst/>
                  <a:rect l="l" t="t" r="r" b="b"/>
                  <a:pathLst>
                    <a:path w="3703" h="2060" extrusionOk="0">
                      <a:moveTo>
                        <a:pt x="0" y="0"/>
                      </a:moveTo>
                      <a:cubicBezTo>
                        <a:pt x="0" y="393"/>
                        <a:pt x="179" y="738"/>
                        <a:pt x="500" y="1024"/>
                      </a:cubicBezTo>
                      <a:cubicBezTo>
                        <a:pt x="643" y="1131"/>
                        <a:pt x="822" y="1238"/>
                        <a:pt x="1000" y="1274"/>
                      </a:cubicBezTo>
                      <a:lnTo>
                        <a:pt x="1536" y="1453"/>
                      </a:lnTo>
                      <a:lnTo>
                        <a:pt x="3667" y="2060"/>
                      </a:lnTo>
                      <a:lnTo>
                        <a:pt x="3703" y="1917"/>
                      </a:lnTo>
                      <a:lnTo>
                        <a:pt x="1572" y="1274"/>
                      </a:lnTo>
                      <a:cubicBezTo>
                        <a:pt x="1250" y="1167"/>
                        <a:pt x="858" y="1096"/>
                        <a:pt x="607" y="881"/>
                      </a:cubicBezTo>
                      <a:cubicBezTo>
                        <a:pt x="322" y="667"/>
                        <a:pt x="179" y="322"/>
                        <a:pt x="1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1503;p38">
                  <a:extLst>
                    <a:ext uri="{FF2B5EF4-FFF2-40B4-BE49-F238E27FC236}">
                      <a16:creationId xmlns:a16="http://schemas.microsoft.com/office/drawing/2014/main" id="{3D7A8013-AC5F-3008-90BA-A8E694ADE005}"/>
                    </a:ext>
                  </a:extLst>
                </p:cNvPr>
                <p:cNvSpPr/>
                <p:nvPr/>
              </p:nvSpPr>
              <p:spPr>
                <a:xfrm>
                  <a:off x="5981426" y="456477"/>
                  <a:ext cx="137579" cy="43075"/>
                </a:xfrm>
                <a:custGeom>
                  <a:avLst/>
                  <a:gdLst/>
                  <a:ahLst/>
                  <a:cxnLst/>
                  <a:rect l="l" t="t" r="r" b="b"/>
                  <a:pathLst>
                    <a:path w="4299" h="1346" extrusionOk="0">
                      <a:moveTo>
                        <a:pt x="4263" y="1"/>
                      </a:moveTo>
                      <a:lnTo>
                        <a:pt x="0" y="1203"/>
                      </a:lnTo>
                      <a:lnTo>
                        <a:pt x="36" y="1346"/>
                      </a:lnTo>
                      <a:lnTo>
                        <a:pt x="4298" y="143"/>
                      </a:lnTo>
                      <a:lnTo>
                        <a:pt x="42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1504;p38">
                  <a:extLst>
                    <a:ext uri="{FF2B5EF4-FFF2-40B4-BE49-F238E27FC236}">
                      <a16:creationId xmlns:a16="http://schemas.microsoft.com/office/drawing/2014/main" id="{58D58F98-1500-4A23-FA99-F0CE191A43BB}"/>
                    </a:ext>
                  </a:extLst>
                </p:cNvPr>
                <p:cNvSpPr/>
                <p:nvPr/>
              </p:nvSpPr>
              <p:spPr>
                <a:xfrm>
                  <a:off x="6253475" y="380281"/>
                  <a:ext cx="136427" cy="41955"/>
                </a:xfrm>
                <a:custGeom>
                  <a:avLst/>
                  <a:gdLst/>
                  <a:ahLst/>
                  <a:cxnLst/>
                  <a:rect l="l" t="t" r="r" b="b"/>
                  <a:pathLst>
                    <a:path w="4263" h="1311" extrusionOk="0">
                      <a:moveTo>
                        <a:pt x="4227" y="0"/>
                      </a:moveTo>
                      <a:lnTo>
                        <a:pt x="0" y="1167"/>
                      </a:lnTo>
                      <a:lnTo>
                        <a:pt x="36" y="1310"/>
                      </a:lnTo>
                      <a:lnTo>
                        <a:pt x="4263" y="72"/>
                      </a:lnTo>
                      <a:lnTo>
                        <a:pt x="422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1505;p38">
                  <a:extLst>
                    <a:ext uri="{FF2B5EF4-FFF2-40B4-BE49-F238E27FC236}">
                      <a16:creationId xmlns:a16="http://schemas.microsoft.com/office/drawing/2014/main" id="{418E49E1-399C-97B8-4728-DBA7704E43B5}"/>
                    </a:ext>
                  </a:extLst>
                </p:cNvPr>
                <p:cNvSpPr/>
                <p:nvPr/>
              </p:nvSpPr>
              <p:spPr>
                <a:xfrm>
                  <a:off x="6525525" y="302932"/>
                  <a:ext cx="136427" cy="40803"/>
                </a:xfrm>
                <a:custGeom>
                  <a:avLst/>
                  <a:gdLst/>
                  <a:ahLst/>
                  <a:cxnLst/>
                  <a:rect l="l" t="t" r="r" b="b"/>
                  <a:pathLst>
                    <a:path w="4263" h="1275" extrusionOk="0">
                      <a:moveTo>
                        <a:pt x="4227" y="0"/>
                      </a:moveTo>
                      <a:lnTo>
                        <a:pt x="0" y="1203"/>
                      </a:lnTo>
                      <a:lnTo>
                        <a:pt x="0" y="1274"/>
                      </a:lnTo>
                      <a:lnTo>
                        <a:pt x="4263" y="72"/>
                      </a:lnTo>
                      <a:lnTo>
                        <a:pt x="422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1506;p38">
                  <a:extLst>
                    <a:ext uri="{FF2B5EF4-FFF2-40B4-BE49-F238E27FC236}">
                      <a16:creationId xmlns:a16="http://schemas.microsoft.com/office/drawing/2014/main" id="{E0D1CD44-5234-FE50-8838-A350A3C6A79C}"/>
                    </a:ext>
                  </a:extLst>
                </p:cNvPr>
                <p:cNvSpPr/>
                <p:nvPr/>
              </p:nvSpPr>
              <p:spPr>
                <a:xfrm>
                  <a:off x="6797574" y="226351"/>
                  <a:ext cx="135275" cy="40035"/>
                </a:xfrm>
                <a:custGeom>
                  <a:avLst/>
                  <a:gdLst/>
                  <a:ahLst/>
                  <a:cxnLst/>
                  <a:rect l="l" t="t" r="r" b="b"/>
                  <a:pathLst>
                    <a:path w="4227" h="1251" extrusionOk="0">
                      <a:moveTo>
                        <a:pt x="4227" y="0"/>
                      </a:moveTo>
                      <a:lnTo>
                        <a:pt x="0" y="1179"/>
                      </a:lnTo>
                      <a:lnTo>
                        <a:pt x="0" y="1250"/>
                      </a:lnTo>
                      <a:lnTo>
                        <a:pt x="4227" y="36"/>
                      </a:lnTo>
                      <a:lnTo>
                        <a:pt x="422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1507;p38">
                  <a:extLst>
                    <a:ext uri="{FF2B5EF4-FFF2-40B4-BE49-F238E27FC236}">
                      <a16:creationId xmlns:a16="http://schemas.microsoft.com/office/drawing/2014/main" id="{BDBE34EA-7362-FCE4-F328-1A342827F43F}"/>
                    </a:ext>
                  </a:extLst>
                </p:cNvPr>
                <p:cNvSpPr/>
                <p:nvPr/>
              </p:nvSpPr>
              <p:spPr>
                <a:xfrm>
                  <a:off x="7068472" y="149002"/>
                  <a:ext cx="136459" cy="40035"/>
                </a:xfrm>
                <a:custGeom>
                  <a:avLst/>
                  <a:gdLst/>
                  <a:ahLst/>
                  <a:cxnLst/>
                  <a:rect l="l" t="t" r="r" b="b"/>
                  <a:pathLst>
                    <a:path w="4264" h="1251" extrusionOk="0">
                      <a:moveTo>
                        <a:pt x="4263" y="0"/>
                      </a:moveTo>
                      <a:lnTo>
                        <a:pt x="1" y="1215"/>
                      </a:lnTo>
                      <a:lnTo>
                        <a:pt x="36" y="1250"/>
                      </a:lnTo>
                      <a:lnTo>
                        <a:pt x="4263" y="36"/>
                      </a:lnTo>
                      <a:lnTo>
                        <a:pt x="42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1508;p38">
                  <a:extLst>
                    <a:ext uri="{FF2B5EF4-FFF2-40B4-BE49-F238E27FC236}">
                      <a16:creationId xmlns:a16="http://schemas.microsoft.com/office/drawing/2014/main" id="{6E008B07-E85B-9B74-9D0D-A6A2F043629E}"/>
                    </a:ext>
                  </a:extLst>
                </p:cNvPr>
                <p:cNvSpPr/>
                <p:nvPr/>
              </p:nvSpPr>
              <p:spPr>
                <a:xfrm>
                  <a:off x="7340521" y="91078"/>
                  <a:ext cx="68229" cy="19458"/>
                </a:xfrm>
                <a:custGeom>
                  <a:avLst/>
                  <a:gdLst/>
                  <a:ahLst/>
                  <a:cxnLst/>
                  <a:rect l="l" t="t" r="r" b="b"/>
                  <a:pathLst>
                    <a:path w="2132" h="608" extrusionOk="0">
                      <a:moveTo>
                        <a:pt x="1" y="608"/>
                      </a:moveTo>
                      <a:lnTo>
                        <a:pt x="21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 name="Google Shape;1512;p38">
                <a:extLst>
                  <a:ext uri="{FF2B5EF4-FFF2-40B4-BE49-F238E27FC236}">
                    <a16:creationId xmlns:a16="http://schemas.microsoft.com/office/drawing/2014/main" id="{455F2A3A-713C-6A7E-F433-7C151E65B368}"/>
                  </a:ext>
                </a:extLst>
              </p:cNvPr>
              <p:cNvSpPr/>
              <p:nvPr/>
            </p:nvSpPr>
            <p:spPr>
              <a:xfrm>
                <a:off x="3914393" y="924205"/>
                <a:ext cx="706839" cy="1242945"/>
              </a:xfrm>
              <a:custGeom>
                <a:avLst/>
                <a:gdLst/>
                <a:ahLst/>
                <a:cxnLst/>
                <a:rect l="l" t="t" r="r" b="b"/>
                <a:pathLst>
                  <a:path w="22087" h="38839" extrusionOk="0">
                    <a:moveTo>
                      <a:pt x="22087" y="11073"/>
                    </a:moveTo>
                    <a:cubicBezTo>
                      <a:pt x="22087" y="4977"/>
                      <a:pt x="17098" y="0"/>
                      <a:pt x="11002" y="0"/>
                    </a:cubicBezTo>
                    <a:cubicBezTo>
                      <a:pt x="4883" y="0"/>
                      <a:pt x="1" y="4977"/>
                      <a:pt x="1" y="11073"/>
                    </a:cubicBezTo>
                    <a:cubicBezTo>
                      <a:pt x="1" y="16979"/>
                      <a:pt x="4537" y="21813"/>
                      <a:pt x="10490" y="22158"/>
                    </a:cubicBezTo>
                    <a:lnTo>
                      <a:pt x="10490" y="34636"/>
                    </a:lnTo>
                    <a:cubicBezTo>
                      <a:pt x="9455" y="34921"/>
                      <a:pt x="8931" y="35743"/>
                      <a:pt x="8931" y="36683"/>
                    </a:cubicBezTo>
                    <a:cubicBezTo>
                      <a:pt x="8931" y="37862"/>
                      <a:pt x="9836" y="38838"/>
                      <a:pt x="11050" y="38838"/>
                    </a:cubicBezTo>
                    <a:cubicBezTo>
                      <a:pt x="12217" y="38838"/>
                      <a:pt x="13169" y="37862"/>
                      <a:pt x="13169" y="36683"/>
                    </a:cubicBezTo>
                    <a:cubicBezTo>
                      <a:pt x="13169" y="35731"/>
                      <a:pt x="12586" y="34909"/>
                      <a:pt x="11693" y="34624"/>
                    </a:cubicBezTo>
                    <a:lnTo>
                      <a:pt x="11693" y="22158"/>
                    </a:lnTo>
                    <a:cubicBezTo>
                      <a:pt x="17491" y="21813"/>
                      <a:pt x="22087" y="16979"/>
                      <a:pt x="22087" y="11073"/>
                    </a:cubicBezTo>
                    <a:close/>
                    <a:moveTo>
                      <a:pt x="2418" y="11073"/>
                    </a:moveTo>
                    <a:cubicBezTo>
                      <a:pt x="2418" y="6346"/>
                      <a:pt x="6264" y="2536"/>
                      <a:pt x="10990" y="2536"/>
                    </a:cubicBezTo>
                    <a:cubicBezTo>
                      <a:pt x="15717" y="2536"/>
                      <a:pt x="19563" y="6346"/>
                      <a:pt x="19563" y="11073"/>
                    </a:cubicBezTo>
                    <a:cubicBezTo>
                      <a:pt x="19563" y="15800"/>
                      <a:pt x="15717" y="19634"/>
                      <a:pt x="10990" y="19634"/>
                    </a:cubicBezTo>
                    <a:cubicBezTo>
                      <a:pt x="6264" y="19634"/>
                      <a:pt x="2418" y="15800"/>
                      <a:pt x="2418" y="11073"/>
                    </a:cubicBezTo>
                    <a:close/>
                  </a:path>
                </a:pathLst>
              </a:custGeom>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518;p38">
                <a:extLst>
                  <a:ext uri="{FF2B5EF4-FFF2-40B4-BE49-F238E27FC236}">
                    <a16:creationId xmlns:a16="http://schemas.microsoft.com/office/drawing/2014/main" id="{CB45F411-FC92-2A09-C8A4-38476DA6BAF4}"/>
                  </a:ext>
                </a:extLst>
              </p:cNvPr>
              <p:cNvSpPr/>
              <p:nvPr/>
            </p:nvSpPr>
            <p:spPr>
              <a:xfrm>
                <a:off x="738727" y="3508814"/>
                <a:ext cx="876772" cy="1537112"/>
              </a:xfrm>
              <a:custGeom>
                <a:avLst/>
                <a:gdLst/>
                <a:ahLst/>
                <a:cxnLst/>
                <a:rect l="l" t="t" r="r" b="b"/>
                <a:pathLst>
                  <a:path w="27397" h="48031" extrusionOk="0">
                    <a:moveTo>
                      <a:pt x="27397" y="13693"/>
                    </a:moveTo>
                    <a:cubicBezTo>
                      <a:pt x="27397" y="6156"/>
                      <a:pt x="21229" y="1"/>
                      <a:pt x="13693" y="1"/>
                    </a:cubicBezTo>
                    <a:cubicBezTo>
                      <a:pt x="6120" y="1"/>
                      <a:pt x="1" y="6156"/>
                      <a:pt x="1" y="13693"/>
                    </a:cubicBezTo>
                    <a:cubicBezTo>
                      <a:pt x="1" y="20991"/>
                      <a:pt x="5751" y="26980"/>
                      <a:pt x="12895" y="27397"/>
                    </a:cubicBezTo>
                    <a:lnTo>
                      <a:pt x="12895" y="42827"/>
                    </a:lnTo>
                    <a:cubicBezTo>
                      <a:pt x="11704" y="43173"/>
                      <a:pt x="11038" y="44196"/>
                      <a:pt x="11038" y="45363"/>
                    </a:cubicBezTo>
                    <a:cubicBezTo>
                      <a:pt x="11038" y="46816"/>
                      <a:pt x="12216" y="48030"/>
                      <a:pt x="13705" y="48030"/>
                    </a:cubicBezTo>
                    <a:cubicBezTo>
                      <a:pt x="15157" y="48030"/>
                      <a:pt x="16360" y="46816"/>
                      <a:pt x="16360" y="45363"/>
                    </a:cubicBezTo>
                    <a:cubicBezTo>
                      <a:pt x="16360" y="44185"/>
                      <a:pt x="15574" y="43161"/>
                      <a:pt x="14538" y="42815"/>
                    </a:cubicBezTo>
                    <a:lnTo>
                      <a:pt x="14538" y="27397"/>
                    </a:lnTo>
                    <a:cubicBezTo>
                      <a:pt x="21682" y="26980"/>
                      <a:pt x="27397" y="20991"/>
                      <a:pt x="27397" y="13693"/>
                    </a:cubicBezTo>
                    <a:close/>
                    <a:moveTo>
                      <a:pt x="3084" y="13693"/>
                    </a:moveTo>
                    <a:cubicBezTo>
                      <a:pt x="3084" y="7847"/>
                      <a:pt x="7835" y="3144"/>
                      <a:pt x="13681" y="3144"/>
                    </a:cubicBezTo>
                    <a:cubicBezTo>
                      <a:pt x="19527" y="3144"/>
                      <a:pt x="24277" y="7847"/>
                      <a:pt x="24277" y="13693"/>
                    </a:cubicBezTo>
                    <a:cubicBezTo>
                      <a:pt x="24277" y="19539"/>
                      <a:pt x="19527" y="24289"/>
                      <a:pt x="13681" y="24289"/>
                    </a:cubicBezTo>
                    <a:cubicBezTo>
                      <a:pt x="7835" y="24289"/>
                      <a:pt x="3084" y="19539"/>
                      <a:pt x="3084" y="13693"/>
                    </a:cubicBezTo>
                    <a:close/>
                  </a:path>
                </a:pathLst>
              </a:custGeom>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b="1">
                  <a:ln w="22225">
                    <a:solidFill>
                      <a:schemeClr val="accent2"/>
                    </a:solidFill>
                    <a:prstDash val="solid"/>
                  </a:ln>
                  <a:solidFill>
                    <a:schemeClr val="accent2">
                      <a:lumMod val="40000"/>
                      <a:lumOff val="60000"/>
                    </a:schemeClr>
                  </a:solidFill>
                </a:endParaRPr>
              </a:p>
            </p:txBody>
          </p:sp>
          <p:sp>
            <p:nvSpPr>
              <p:cNvPr id="157" name="Google Shape;1523;p38">
                <a:extLst>
                  <a:ext uri="{FF2B5EF4-FFF2-40B4-BE49-F238E27FC236}">
                    <a16:creationId xmlns:a16="http://schemas.microsoft.com/office/drawing/2014/main" id="{A3A3AAA5-5D79-59B8-6BF9-F80A976138EE}"/>
                  </a:ext>
                </a:extLst>
              </p:cNvPr>
              <p:cNvSpPr/>
              <p:nvPr/>
            </p:nvSpPr>
            <p:spPr>
              <a:xfrm>
                <a:off x="7055115" y="1951528"/>
                <a:ext cx="794846" cy="1393837"/>
              </a:xfrm>
              <a:custGeom>
                <a:avLst/>
                <a:gdLst/>
                <a:ahLst/>
                <a:cxnLst/>
                <a:rect l="l" t="t" r="r" b="b"/>
                <a:pathLst>
                  <a:path w="24837" h="43554" extrusionOk="0">
                    <a:moveTo>
                      <a:pt x="24837" y="12418"/>
                    </a:moveTo>
                    <a:cubicBezTo>
                      <a:pt x="24837" y="5584"/>
                      <a:pt x="19229" y="0"/>
                      <a:pt x="12407" y="0"/>
                    </a:cubicBezTo>
                    <a:cubicBezTo>
                      <a:pt x="5537" y="0"/>
                      <a:pt x="0" y="5584"/>
                      <a:pt x="0" y="12418"/>
                    </a:cubicBezTo>
                    <a:cubicBezTo>
                      <a:pt x="0" y="19038"/>
                      <a:pt x="5144" y="24467"/>
                      <a:pt x="11692" y="24848"/>
                    </a:cubicBezTo>
                    <a:lnTo>
                      <a:pt x="11692" y="38826"/>
                    </a:lnTo>
                    <a:cubicBezTo>
                      <a:pt x="10657" y="39148"/>
                      <a:pt x="10002" y="40065"/>
                      <a:pt x="10002" y="41124"/>
                    </a:cubicBezTo>
                    <a:cubicBezTo>
                      <a:pt x="10002" y="42446"/>
                      <a:pt x="11061" y="43553"/>
                      <a:pt x="12419" y="43553"/>
                    </a:cubicBezTo>
                    <a:cubicBezTo>
                      <a:pt x="13728" y="43553"/>
                      <a:pt x="14824" y="42446"/>
                      <a:pt x="14824" y="41124"/>
                    </a:cubicBezTo>
                    <a:cubicBezTo>
                      <a:pt x="14824" y="40065"/>
                      <a:pt x="14074" y="39136"/>
                      <a:pt x="13181" y="38826"/>
                    </a:cubicBezTo>
                    <a:lnTo>
                      <a:pt x="13181" y="24848"/>
                    </a:lnTo>
                    <a:cubicBezTo>
                      <a:pt x="19586" y="24467"/>
                      <a:pt x="24837" y="19038"/>
                      <a:pt x="24837" y="12418"/>
                    </a:cubicBezTo>
                    <a:close/>
                    <a:moveTo>
                      <a:pt x="2787" y="12418"/>
                    </a:moveTo>
                    <a:cubicBezTo>
                      <a:pt x="2787" y="7120"/>
                      <a:pt x="7097" y="2846"/>
                      <a:pt x="12395" y="2846"/>
                    </a:cubicBezTo>
                    <a:cubicBezTo>
                      <a:pt x="17693" y="2846"/>
                      <a:pt x="21991" y="7120"/>
                      <a:pt x="21991" y="12418"/>
                    </a:cubicBezTo>
                    <a:cubicBezTo>
                      <a:pt x="21991" y="17717"/>
                      <a:pt x="17693" y="22015"/>
                      <a:pt x="12395" y="22015"/>
                    </a:cubicBezTo>
                    <a:cubicBezTo>
                      <a:pt x="7097" y="22015"/>
                      <a:pt x="2787" y="17717"/>
                      <a:pt x="2787" y="12418"/>
                    </a:cubicBezTo>
                    <a:close/>
                  </a:path>
                </a:pathLst>
              </a:custGeom>
              <a:ln/>
            </p:spPr>
            <p:style>
              <a:lnRef idx="2">
                <a:schemeClr val="accent3"/>
              </a:lnRef>
              <a:fillRef idx="1">
                <a:schemeClr val="lt1"/>
              </a:fillRef>
              <a:effectRef idx="0">
                <a:schemeClr val="accent3"/>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33;p38">
                <a:extLst>
                  <a:ext uri="{FF2B5EF4-FFF2-40B4-BE49-F238E27FC236}">
                    <a16:creationId xmlns:a16="http://schemas.microsoft.com/office/drawing/2014/main" id="{67204383-AD5C-52CC-9DEB-EA49719DBA98}"/>
                  </a:ext>
                </a:extLst>
              </p:cNvPr>
              <p:cNvSpPr/>
              <p:nvPr/>
            </p:nvSpPr>
            <p:spPr>
              <a:xfrm>
                <a:off x="7749730" y="110536"/>
                <a:ext cx="637203" cy="1197735"/>
              </a:xfrm>
              <a:custGeom>
                <a:avLst/>
                <a:gdLst/>
                <a:ahLst/>
                <a:cxnLst/>
                <a:rect l="l" t="t" r="r" b="b"/>
                <a:pathLst>
                  <a:path w="17741" h="31017" extrusionOk="0">
                    <a:moveTo>
                      <a:pt x="17741" y="8835"/>
                    </a:moveTo>
                    <a:cubicBezTo>
                      <a:pt x="17741" y="3977"/>
                      <a:pt x="13729" y="1"/>
                      <a:pt x="8871" y="1"/>
                    </a:cubicBezTo>
                    <a:cubicBezTo>
                      <a:pt x="3977" y="1"/>
                      <a:pt x="1" y="3977"/>
                      <a:pt x="1" y="8835"/>
                    </a:cubicBezTo>
                    <a:cubicBezTo>
                      <a:pt x="1" y="13550"/>
                      <a:pt x="3692" y="17419"/>
                      <a:pt x="8299" y="17693"/>
                    </a:cubicBezTo>
                    <a:lnTo>
                      <a:pt x="8299" y="27647"/>
                    </a:lnTo>
                    <a:cubicBezTo>
                      <a:pt x="7561" y="27873"/>
                      <a:pt x="7121" y="28540"/>
                      <a:pt x="7121" y="29290"/>
                    </a:cubicBezTo>
                    <a:cubicBezTo>
                      <a:pt x="7121" y="30231"/>
                      <a:pt x="7883" y="31016"/>
                      <a:pt x="8847" y="31016"/>
                    </a:cubicBezTo>
                    <a:cubicBezTo>
                      <a:pt x="9776" y="31016"/>
                      <a:pt x="10609" y="30231"/>
                      <a:pt x="10609" y="29290"/>
                    </a:cubicBezTo>
                    <a:cubicBezTo>
                      <a:pt x="10609" y="28528"/>
                      <a:pt x="10085" y="27873"/>
                      <a:pt x="9490" y="27647"/>
                    </a:cubicBezTo>
                    <a:lnTo>
                      <a:pt x="9490" y="17693"/>
                    </a:lnTo>
                    <a:cubicBezTo>
                      <a:pt x="13955" y="17419"/>
                      <a:pt x="17741" y="13550"/>
                      <a:pt x="17741" y="8835"/>
                    </a:cubicBezTo>
                    <a:close/>
                    <a:moveTo>
                      <a:pt x="1989" y="8835"/>
                    </a:moveTo>
                    <a:cubicBezTo>
                      <a:pt x="1989" y="5061"/>
                      <a:pt x="5061" y="2025"/>
                      <a:pt x="8835" y="2025"/>
                    </a:cubicBezTo>
                    <a:cubicBezTo>
                      <a:pt x="12609" y="2025"/>
                      <a:pt x="15681" y="5061"/>
                      <a:pt x="15681" y="8835"/>
                    </a:cubicBezTo>
                    <a:cubicBezTo>
                      <a:pt x="15681" y="12609"/>
                      <a:pt x="12609" y="15681"/>
                      <a:pt x="8835" y="15681"/>
                    </a:cubicBezTo>
                    <a:cubicBezTo>
                      <a:pt x="5061" y="15681"/>
                      <a:pt x="1989" y="12609"/>
                      <a:pt x="1989" y="8835"/>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 name="TextBox 233">
              <a:extLst>
                <a:ext uri="{FF2B5EF4-FFF2-40B4-BE49-F238E27FC236}">
                  <a16:creationId xmlns:a16="http://schemas.microsoft.com/office/drawing/2014/main" id="{30E2CD1E-9825-1DE5-3F51-A39AFA2FF53F}"/>
                </a:ext>
              </a:extLst>
            </p:cNvPr>
            <p:cNvSpPr txBox="1"/>
            <p:nvPr/>
          </p:nvSpPr>
          <p:spPr>
            <a:xfrm>
              <a:off x="911850" y="293966"/>
              <a:ext cx="5823954" cy="712889"/>
            </a:xfrm>
            <a:prstGeom prst="rect">
              <a:avLst/>
            </a:prstGeom>
            <a:noFill/>
          </p:spPr>
          <p:txBody>
            <a:bodyPr wrap="square">
              <a:spAutoFit/>
            </a:bodyPr>
            <a:lstStyle/>
            <a:p>
              <a:r>
                <a:rPr lang="en-US" sz="3600" b="1" dirty="0">
                  <a:effectLst>
                    <a:outerShdw blurRad="38100" dist="38100" dir="2700000" algn="tl">
                      <a:srgbClr val="000000">
                        <a:alpha val="43137"/>
                      </a:srgbClr>
                    </a:outerShdw>
                  </a:effectLst>
                  <a:latin typeface="Lora" pitchFamily="2" charset="0"/>
                </a:rPr>
                <a:t>Road Map</a:t>
              </a:r>
            </a:p>
          </p:txBody>
        </p:sp>
        <p:sp>
          <p:nvSpPr>
            <p:cNvPr id="237" name="TextBox 236">
              <a:extLst>
                <a:ext uri="{FF2B5EF4-FFF2-40B4-BE49-F238E27FC236}">
                  <a16:creationId xmlns:a16="http://schemas.microsoft.com/office/drawing/2014/main" id="{A542530D-E5E2-65E1-8D08-792608AB9F57}"/>
                </a:ext>
              </a:extLst>
            </p:cNvPr>
            <p:cNvSpPr txBox="1"/>
            <p:nvPr/>
          </p:nvSpPr>
          <p:spPr>
            <a:xfrm>
              <a:off x="2426963" y="4642535"/>
              <a:ext cx="1595067" cy="729862"/>
            </a:xfrm>
            <a:prstGeom prst="rect">
              <a:avLst/>
            </a:prstGeom>
            <a:noFill/>
          </p:spPr>
          <p:txBody>
            <a:bodyPr wrap="square">
              <a:spAutoFit/>
            </a:bodyPr>
            <a:lstStyle/>
            <a:p>
              <a:pPr>
                <a:spcBef>
                  <a:spcPts val="600"/>
                </a:spcBef>
                <a:spcAft>
                  <a:spcPts val="600"/>
                </a:spcAft>
              </a:pPr>
              <a:r>
                <a:rPr lang="en-US" sz="900" dirty="0">
                  <a:latin typeface="Lora" pitchFamily="2" charset="0"/>
                </a:rPr>
                <a:t>Alzheimer’s Disease       The Dataset</a:t>
              </a:r>
            </a:p>
            <a:p>
              <a:pPr>
                <a:spcBef>
                  <a:spcPts val="600"/>
                </a:spcBef>
                <a:spcAft>
                  <a:spcPts val="600"/>
                </a:spcAft>
              </a:pPr>
              <a:endParaRPr lang="en-US" sz="900" dirty="0">
                <a:latin typeface="Lora" pitchFamily="2" charset="0"/>
              </a:endParaRPr>
            </a:p>
          </p:txBody>
        </p:sp>
        <p:sp>
          <p:nvSpPr>
            <p:cNvPr id="238" name="TextBox 237">
              <a:extLst>
                <a:ext uri="{FF2B5EF4-FFF2-40B4-BE49-F238E27FC236}">
                  <a16:creationId xmlns:a16="http://schemas.microsoft.com/office/drawing/2014/main" id="{6E3CC1AF-F1D7-ACD1-D96B-256FB7C983C5}"/>
                </a:ext>
              </a:extLst>
            </p:cNvPr>
            <p:cNvSpPr txBox="1"/>
            <p:nvPr/>
          </p:nvSpPr>
          <p:spPr>
            <a:xfrm>
              <a:off x="6120440" y="3678369"/>
              <a:ext cx="1595067" cy="729862"/>
            </a:xfrm>
            <a:prstGeom prst="rect">
              <a:avLst/>
            </a:prstGeom>
            <a:noFill/>
          </p:spPr>
          <p:txBody>
            <a:bodyPr wrap="square">
              <a:spAutoFit/>
            </a:bodyPr>
            <a:lstStyle/>
            <a:p>
              <a:pPr>
                <a:spcBef>
                  <a:spcPts val="600"/>
                </a:spcBef>
                <a:spcAft>
                  <a:spcPts val="600"/>
                </a:spcAft>
              </a:pPr>
              <a:r>
                <a:rPr lang="en-US" sz="900" dirty="0">
                  <a:latin typeface="Lora" pitchFamily="2" charset="0"/>
                </a:rPr>
                <a:t>Federated Learning                  Different FL Algorithms         </a:t>
              </a:r>
            </a:p>
            <a:p>
              <a:pPr>
                <a:spcBef>
                  <a:spcPts val="600"/>
                </a:spcBef>
                <a:spcAft>
                  <a:spcPts val="600"/>
                </a:spcAft>
              </a:pPr>
              <a:endParaRPr lang="en-US" sz="900" dirty="0">
                <a:latin typeface="Lora" pitchFamily="2" charset="0"/>
              </a:endParaRPr>
            </a:p>
          </p:txBody>
        </p:sp>
        <p:sp>
          <p:nvSpPr>
            <p:cNvPr id="241" name="TextBox 240">
              <a:extLst>
                <a:ext uri="{FF2B5EF4-FFF2-40B4-BE49-F238E27FC236}">
                  <a16:creationId xmlns:a16="http://schemas.microsoft.com/office/drawing/2014/main" id="{ABF12C55-CEBD-CB6A-53F2-DE697F56520C}"/>
                </a:ext>
              </a:extLst>
            </p:cNvPr>
            <p:cNvSpPr txBox="1"/>
            <p:nvPr/>
          </p:nvSpPr>
          <p:spPr>
            <a:xfrm>
              <a:off x="11173364" y="293966"/>
              <a:ext cx="1360797" cy="254603"/>
            </a:xfrm>
            <a:prstGeom prst="rect">
              <a:avLst/>
            </a:prstGeom>
            <a:noFill/>
          </p:spPr>
          <p:txBody>
            <a:bodyPr wrap="square">
              <a:spAutoFit/>
            </a:bodyPr>
            <a:lstStyle/>
            <a:p>
              <a:pPr>
                <a:spcBef>
                  <a:spcPts val="600"/>
                </a:spcBef>
                <a:spcAft>
                  <a:spcPts val="600"/>
                </a:spcAft>
              </a:pPr>
              <a:r>
                <a:rPr lang="en-US" sz="900" dirty="0">
                  <a:latin typeface="Lora" pitchFamily="2" charset="0"/>
                </a:rPr>
                <a:t>Our Results</a:t>
              </a:r>
            </a:p>
          </p:txBody>
        </p:sp>
        <p:sp>
          <p:nvSpPr>
            <p:cNvPr id="242" name="TextBox 241">
              <a:extLst>
                <a:ext uri="{FF2B5EF4-FFF2-40B4-BE49-F238E27FC236}">
                  <a16:creationId xmlns:a16="http://schemas.microsoft.com/office/drawing/2014/main" id="{7A87B98A-9B9B-BF3C-83A7-9E11EDCEE826}"/>
                </a:ext>
              </a:extLst>
            </p:cNvPr>
            <p:cNvSpPr txBox="1"/>
            <p:nvPr/>
          </p:nvSpPr>
          <p:spPr>
            <a:xfrm>
              <a:off x="6370142" y="1354296"/>
              <a:ext cx="2058195" cy="407365"/>
            </a:xfrm>
            <a:prstGeom prst="rect">
              <a:avLst/>
            </a:prstGeom>
            <a:noFill/>
          </p:spPr>
          <p:txBody>
            <a:bodyPr wrap="square">
              <a:spAutoFit/>
            </a:bodyPr>
            <a:lstStyle/>
            <a:p>
              <a:pPr>
                <a:spcBef>
                  <a:spcPts val="600"/>
                </a:spcBef>
                <a:spcAft>
                  <a:spcPts val="600"/>
                </a:spcAft>
              </a:pPr>
              <a:r>
                <a:rPr lang="en-US" sz="900" dirty="0">
                  <a:latin typeface="Lora" pitchFamily="2" charset="0"/>
                </a:rPr>
                <a:t>Robustness in FL                                     Different Robustness Approaches            </a:t>
              </a:r>
            </a:p>
          </p:txBody>
        </p:sp>
      </p:grpSp>
      <p:sp>
        <p:nvSpPr>
          <p:cNvPr id="2" name="Rectangle 1">
            <a:extLst>
              <a:ext uri="{FF2B5EF4-FFF2-40B4-BE49-F238E27FC236}">
                <a16:creationId xmlns:a16="http://schemas.microsoft.com/office/drawing/2014/main" id="{1559AA0D-6B17-58FF-3774-0532A0F55682}"/>
              </a:ext>
            </a:extLst>
          </p:cNvPr>
          <p:cNvSpPr/>
          <p:nvPr/>
        </p:nvSpPr>
        <p:spPr>
          <a:xfrm flipH="1">
            <a:off x="1246772" y="4961586"/>
            <a:ext cx="346105" cy="923330"/>
          </a:xfrm>
          <a:prstGeom prst="rect">
            <a:avLst/>
          </a:prstGeom>
          <a:noFill/>
        </p:spPr>
        <p:txBody>
          <a:bodyPr wrap="square" lIns="91440" tIns="45720" rIns="91440" bIns="45720">
            <a:spAutoFit/>
          </a:bodyPr>
          <a:lstStyle/>
          <a:p>
            <a:pPr algn="ctr"/>
            <a:r>
              <a:rPr lang="fa-IR" sz="5400" dirty="0">
                <a:ln w="0"/>
                <a:solidFill>
                  <a:schemeClr val="accent6"/>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1</a:t>
            </a:r>
            <a:endParaRPr lang="en-US" sz="5400" b="0" cap="none" spc="0" dirty="0">
              <a:ln w="0"/>
              <a:solidFill>
                <a:schemeClr val="accent6"/>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44D02F7C-8FC9-3581-8A2E-E938E274D3B6}"/>
              </a:ext>
            </a:extLst>
          </p:cNvPr>
          <p:cNvSpPr/>
          <p:nvPr/>
        </p:nvSpPr>
        <p:spPr>
          <a:xfrm flipH="1">
            <a:off x="9366090" y="3018765"/>
            <a:ext cx="346105" cy="923330"/>
          </a:xfrm>
          <a:prstGeom prst="rect">
            <a:avLst/>
          </a:prstGeom>
          <a:noFill/>
        </p:spPr>
        <p:txBody>
          <a:bodyPr wrap="square" lIns="91440" tIns="45720" rIns="91440" bIns="45720">
            <a:spAutoFit/>
          </a:bodyPr>
          <a:lstStyle/>
          <a:p>
            <a:pPr algn="ctr"/>
            <a:r>
              <a:rPr lang="en-US" sz="5400" dirty="0">
                <a:ln w="0"/>
                <a:solidFill>
                  <a:schemeClr val="accent3"/>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3</a:t>
            </a:r>
            <a:endParaRPr lang="en-US" sz="5400" b="0" cap="none" spc="0" dirty="0">
              <a:ln w="0"/>
              <a:solidFill>
                <a:schemeClr val="accent3"/>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10B05805-A7B8-CD10-DE14-886036712D52}"/>
              </a:ext>
            </a:extLst>
          </p:cNvPr>
          <p:cNvSpPr/>
          <p:nvPr/>
        </p:nvSpPr>
        <p:spPr>
          <a:xfrm flipH="1">
            <a:off x="5242626" y="1738518"/>
            <a:ext cx="321266" cy="923330"/>
          </a:xfrm>
          <a:prstGeom prst="rect">
            <a:avLst/>
          </a:prstGeom>
          <a:noFill/>
        </p:spPr>
        <p:txBody>
          <a:bodyPr wrap="square" lIns="91440" tIns="45720" rIns="91440" bIns="45720">
            <a:spAutoFit/>
          </a:bodyPr>
          <a:lstStyle/>
          <a:p>
            <a:pPr algn="ctr"/>
            <a:r>
              <a:rPr lang="en-US" sz="5400" dirty="0">
                <a:ln w="0"/>
                <a:solidFill>
                  <a:schemeClr val="accent4"/>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4</a:t>
            </a:r>
            <a:endParaRPr lang="en-US" sz="5400" b="0" cap="none" spc="0" dirty="0">
              <a:ln w="0"/>
              <a:solidFill>
                <a:schemeClr val="accent4"/>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97E6FEFA-20F2-23D4-38B2-9632AAF88EBE}"/>
              </a:ext>
            </a:extLst>
          </p:cNvPr>
          <p:cNvSpPr/>
          <p:nvPr/>
        </p:nvSpPr>
        <p:spPr>
          <a:xfrm flipH="1">
            <a:off x="10169550" y="750708"/>
            <a:ext cx="346105" cy="923330"/>
          </a:xfrm>
          <a:prstGeom prst="rect">
            <a:avLst/>
          </a:prstGeom>
          <a:noFill/>
        </p:spPr>
        <p:txBody>
          <a:bodyPr wrap="squar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5</a:t>
            </a:r>
          </a:p>
        </p:txBody>
      </p:sp>
      <p:sp>
        <p:nvSpPr>
          <p:cNvPr id="6" name="Google Shape;1518;p38">
            <a:extLst>
              <a:ext uri="{FF2B5EF4-FFF2-40B4-BE49-F238E27FC236}">
                <a16:creationId xmlns:a16="http://schemas.microsoft.com/office/drawing/2014/main" id="{A1FA5CDD-6C94-283C-4A3E-757FEAA628C9}"/>
              </a:ext>
            </a:extLst>
          </p:cNvPr>
          <p:cNvSpPr/>
          <p:nvPr/>
        </p:nvSpPr>
        <p:spPr>
          <a:xfrm>
            <a:off x="4493047" y="3771946"/>
            <a:ext cx="1129793" cy="1854268"/>
          </a:xfrm>
          <a:custGeom>
            <a:avLst/>
            <a:gdLst/>
            <a:ahLst/>
            <a:cxnLst/>
            <a:rect l="l" t="t" r="r" b="b"/>
            <a:pathLst>
              <a:path w="27397" h="48031" extrusionOk="0">
                <a:moveTo>
                  <a:pt x="27397" y="13693"/>
                </a:moveTo>
                <a:cubicBezTo>
                  <a:pt x="27397" y="6156"/>
                  <a:pt x="21229" y="1"/>
                  <a:pt x="13693" y="1"/>
                </a:cubicBezTo>
                <a:cubicBezTo>
                  <a:pt x="6120" y="1"/>
                  <a:pt x="1" y="6156"/>
                  <a:pt x="1" y="13693"/>
                </a:cubicBezTo>
                <a:cubicBezTo>
                  <a:pt x="1" y="20991"/>
                  <a:pt x="5751" y="26980"/>
                  <a:pt x="12895" y="27397"/>
                </a:cubicBezTo>
                <a:lnTo>
                  <a:pt x="12895" y="42827"/>
                </a:lnTo>
                <a:cubicBezTo>
                  <a:pt x="11704" y="43173"/>
                  <a:pt x="11038" y="44196"/>
                  <a:pt x="11038" y="45363"/>
                </a:cubicBezTo>
                <a:cubicBezTo>
                  <a:pt x="11038" y="46816"/>
                  <a:pt x="12216" y="48030"/>
                  <a:pt x="13705" y="48030"/>
                </a:cubicBezTo>
                <a:cubicBezTo>
                  <a:pt x="15157" y="48030"/>
                  <a:pt x="16360" y="46816"/>
                  <a:pt x="16360" y="45363"/>
                </a:cubicBezTo>
                <a:cubicBezTo>
                  <a:pt x="16360" y="44185"/>
                  <a:pt x="15574" y="43161"/>
                  <a:pt x="14538" y="42815"/>
                </a:cubicBezTo>
                <a:lnTo>
                  <a:pt x="14538" y="27397"/>
                </a:lnTo>
                <a:cubicBezTo>
                  <a:pt x="21682" y="26980"/>
                  <a:pt x="27397" y="20991"/>
                  <a:pt x="27397" y="13693"/>
                </a:cubicBezTo>
                <a:close/>
                <a:moveTo>
                  <a:pt x="3084" y="13693"/>
                </a:moveTo>
                <a:cubicBezTo>
                  <a:pt x="3084" y="7847"/>
                  <a:pt x="7835" y="3144"/>
                  <a:pt x="13681" y="3144"/>
                </a:cubicBezTo>
                <a:cubicBezTo>
                  <a:pt x="19527" y="3144"/>
                  <a:pt x="24277" y="7847"/>
                  <a:pt x="24277" y="13693"/>
                </a:cubicBezTo>
                <a:cubicBezTo>
                  <a:pt x="24277" y="19539"/>
                  <a:pt x="19527" y="24289"/>
                  <a:pt x="13681" y="24289"/>
                </a:cubicBezTo>
                <a:cubicBezTo>
                  <a:pt x="7835" y="24289"/>
                  <a:pt x="3084" y="19539"/>
                  <a:pt x="3084" y="13693"/>
                </a:cubicBezTo>
                <a:close/>
              </a:path>
            </a:pathLst>
          </a:custGeom>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b="1">
              <a:ln w="22225">
                <a:solidFill>
                  <a:schemeClr val="accent2"/>
                </a:solidFill>
                <a:prstDash val="solid"/>
              </a:ln>
              <a:solidFill>
                <a:schemeClr val="accent2">
                  <a:lumMod val="40000"/>
                  <a:lumOff val="60000"/>
                </a:schemeClr>
              </a:solidFill>
            </a:endParaRPr>
          </a:p>
        </p:txBody>
      </p:sp>
      <p:sp>
        <p:nvSpPr>
          <p:cNvPr id="7" name="Rectangle 6">
            <a:extLst>
              <a:ext uri="{FF2B5EF4-FFF2-40B4-BE49-F238E27FC236}">
                <a16:creationId xmlns:a16="http://schemas.microsoft.com/office/drawing/2014/main" id="{139807F5-E4C2-2AAA-4D40-D1EFDE17A6C5}"/>
              </a:ext>
            </a:extLst>
          </p:cNvPr>
          <p:cNvSpPr/>
          <p:nvPr/>
        </p:nvSpPr>
        <p:spPr>
          <a:xfrm flipH="1">
            <a:off x="4887227" y="3833669"/>
            <a:ext cx="346105" cy="923330"/>
          </a:xfrm>
          <a:prstGeom prst="rect">
            <a:avLst/>
          </a:prstGeom>
          <a:noFill/>
        </p:spPr>
        <p:txBody>
          <a:bodyPr wrap="square" lIns="91440" tIns="45720" rIns="91440" bIns="45720">
            <a:spAutoFit/>
          </a:bodyPr>
          <a:lstStyle/>
          <a:p>
            <a:pPr algn="ctr"/>
            <a:r>
              <a:rPr lang="en-US" sz="5400" dirty="0">
                <a:ln w="0"/>
                <a:solidFill>
                  <a:schemeClr val="accent6"/>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2</a:t>
            </a:r>
            <a:endParaRPr lang="en-US" sz="5400" b="0" cap="none" spc="0" dirty="0">
              <a:ln w="0"/>
              <a:solidFill>
                <a:schemeClr val="accent6"/>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5BE800ED-792B-E86B-0130-14855A1B6ECF}"/>
              </a:ext>
            </a:extLst>
          </p:cNvPr>
          <p:cNvSpPr txBox="1"/>
          <p:nvPr/>
        </p:nvSpPr>
        <p:spPr>
          <a:xfrm>
            <a:off x="10079904" y="3159620"/>
            <a:ext cx="2058195" cy="507831"/>
          </a:xfrm>
          <a:prstGeom prst="rect">
            <a:avLst/>
          </a:prstGeom>
          <a:noFill/>
        </p:spPr>
        <p:txBody>
          <a:bodyPr wrap="square">
            <a:spAutoFit/>
          </a:bodyPr>
          <a:lstStyle/>
          <a:p>
            <a:pPr>
              <a:spcBef>
                <a:spcPts val="600"/>
              </a:spcBef>
              <a:spcAft>
                <a:spcPts val="600"/>
              </a:spcAft>
            </a:pPr>
            <a:r>
              <a:rPr lang="en-US" sz="900" dirty="0">
                <a:latin typeface="Lora" pitchFamily="2" charset="0"/>
              </a:rPr>
              <a:t>DesnsNet121                                              ResNet18                                     Vision Transformers</a:t>
            </a:r>
          </a:p>
        </p:txBody>
      </p:sp>
    </p:spTree>
    <p:extLst>
      <p:ext uri="{BB962C8B-B14F-4D97-AF65-F5344CB8AC3E}">
        <p14:creationId xmlns:p14="http://schemas.microsoft.com/office/powerpoint/2010/main" val="27307080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925FA4-B35C-2E98-B916-1BB9F0CD42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4FE8F3-1470-6CBE-0886-8C37892EF063}"/>
              </a:ext>
            </a:extLst>
          </p:cNvPr>
          <p:cNvSpPr>
            <a:spLocks noGrp="1"/>
          </p:cNvSpPr>
          <p:nvPr>
            <p:ph type="title"/>
          </p:nvPr>
        </p:nvSpPr>
        <p:spPr>
          <a:xfrm>
            <a:off x="581190" y="637672"/>
            <a:ext cx="11029616" cy="716754"/>
          </a:xfrm>
        </p:spPr>
        <p:txBody>
          <a:bodyPr>
            <a:normAutofit/>
          </a:bodyPr>
          <a:lstStyle/>
          <a:p>
            <a:pPr algn="ctr"/>
            <a:r>
              <a:rPr lang="en-US" sz="2800" dirty="0"/>
              <a:t>Result(RESNET18-vit)</a:t>
            </a:r>
          </a:p>
        </p:txBody>
      </p:sp>
      <p:sp>
        <p:nvSpPr>
          <p:cNvPr id="7" name="Content Placeholder 5">
            <a:extLst>
              <a:ext uri="{FF2B5EF4-FFF2-40B4-BE49-F238E27FC236}">
                <a16:creationId xmlns:a16="http://schemas.microsoft.com/office/drawing/2014/main" id="{E931DD16-C0C5-43D1-0868-6D3D02A1A60A}"/>
              </a:ext>
            </a:extLst>
          </p:cNvPr>
          <p:cNvSpPr txBox="1">
            <a:spLocks/>
          </p:cNvSpPr>
          <p:nvPr/>
        </p:nvSpPr>
        <p:spPr>
          <a:xfrm>
            <a:off x="581190" y="2501691"/>
            <a:ext cx="11029615" cy="56270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4590B8"/>
              </a:buClr>
              <a:buSzPct val="92000"/>
              <a:buFont typeface="Wingdings 2" panose="05020102010507070707" pitchFamily="18" charset="2"/>
              <a:buNone/>
              <a:tabLst/>
              <a:defRPr/>
            </a:pPr>
            <a:endParaRPr kumimoji="0" lang="en-US" sz="1800" b="0" i="0" u="none" strike="noStrike" kern="1200" cap="none" spc="0" normalizeH="0" baseline="0" noProof="0" dirty="0">
              <a:ln>
                <a:noFill/>
              </a:ln>
              <a:solidFill>
                <a:srgbClr val="3D3D3D"/>
              </a:solidFill>
              <a:effectLst/>
              <a:uLnTx/>
              <a:uFillTx/>
              <a:latin typeface="Gill Sans MT" panose="020B0502020104020203"/>
              <a:ea typeface="+mn-ea"/>
              <a:cs typeface="+mn-cs"/>
            </a:endParaRPr>
          </a:p>
        </p:txBody>
      </p:sp>
      <p:pic>
        <p:nvPicPr>
          <p:cNvPr id="5" name="Picture 4">
            <a:extLst>
              <a:ext uri="{FF2B5EF4-FFF2-40B4-BE49-F238E27FC236}">
                <a16:creationId xmlns:a16="http://schemas.microsoft.com/office/drawing/2014/main" id="{334A8B38-021C-58F1-C675-14C18EA90FE6}"/>
              </a:ext>
            </a:extLst>
          </p:cNvPr>
          <p:cNvPicPr>
            <a:picLocks noChangeAspect="1"/>
          </p:cNvPicPr>
          <p:nvPr/>
        </p:nvPicPr>
        <p:blipFill>
          <a:blip r:embed="rId4"/>
          <a:srcRect l="6232" t="1" b="45895"/>
          <a:stretch/>
        </p:blipFill>
        <p:spPr>
          <a:xfrm>
            <a:off x="581190" y="2289144"/>
            <a:ext cx="9607005" cy="3319507"/>
          </a:xfrm>
          <a:prstGeom prst="rect">
            <a:avLst/>
          </a:prstGeom>
        </p:spPr>
      </p:pic>
      <p:graphicFrame>
        <p:nvGraphicFramePr>
          <p:cNvPr id="4" name="Diagram 3">
            <a:extLst>
              <a:ext uri="{FF2B5EF4-FFF2-40B4-BE49-F238E27FC236}">
                <a16:creationId xmlns:a16="http://schemas.microsoft.com/office/drawing/2014/main" id="{D4DB1318-CD7D-77F2-BB12-43E598BB7BE0}"/>
              </a:ext>
            </a:extLst>
          </p:cNvPr>
          <p:cNvGraphicFramePr/>
          <p:nvPr>
            <p:extLst>
              <p:ext uri="{D42A27DB-BD31-4B8C-83A1-F6EECF244321}">
                <p14:modId xmlns:p14="http://schemas.microsoft.com/office/powerpoint/2010/main" val="3746661453"/>
              </p:ext>
            </p:extLst>
          </p:nvPr>
        </p:nvGraphicFramePr>
        <p:xfrm>
          <a:off x="10378642" y="1923896"/>
          <a:ext cx="1369568" cy="461252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864198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extLst>
    <p:ext uri="{6950BFC3-D8DA-4A85-94F7-54DA5524770B}">
      <p188:commentRel xmlns:p188="http://schemas.microsoft.com/office/powerpoint/2018/8/main" r:id="rId3"/>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9D223F-FFB4-E7B7-F205-8758EFEF97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2D87AB-E8CF-A05D-5E5D-6E049441A5F4}"/>
              </a:ext>
            </a:extLst>
          </p:cNvPr>
          <p:cNvSpPr>
            <a:spLocks noGrp="1"/>
          </p:cNvSpPr>
          <p:nvPr>
            <p:ph type="title"/>
          </p:nvPr>
        </p:nvSpPr>
        <p:spPr>
          <a:xfrm>
            <a:off x="581190" y="637672"/>
            <a:ext cx="11029616" cy="716754"/>
          </a:xfrm>
        </p:spPr>
        <p:txBody>
          <a:bodyPr>
            <a:normAutofit/>
          </a:bodyPr>
          <a:lstStyle/>
          <a:p>
            <a:pPr algn="ctr"/>
            <a:r>
              <a:rPr lang="en-US" sz="2800" dirty="0"/>
              <a:t>Result(Densenet121-vit)</a:t>
            </a:r>
          </a:p>
        </p:txBody>
      </p:sp>
      <p:sp>
        <p:nvSpPr>
          <p:cNvPr id="7" name="Content Placeholder 5">
            <a:extLst>
              <a:ext uri="{FF2B5EF4-FFF2-40B4-BE49-F238E27FC236}">
                <a16:creationId xmlns:a16="http://schemas.microsoft.com/office/drawing/2014/main" id="{5CB2E34C-FDCA-E47E-0ECA-F736E8403E4F}"/>
              </a:ext>
            </a:extLst>
          </p:cNvPr>
          <p:cNvSpPr txBox="1">
            <a:spLocks/>
          </p:cNvSpPr>
          <p:nvPr/>
        </p:nvSpPr>
        <p:spPr>
          <a:xfrm>
            <a:off x="581190" y="2501691"/>
            <a:ext cx="11029615" cy="56270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4590B8"/>
              </a:buClr>
              <a:buSzPct val="92000"/>
              <a:buFont typeface="Wingdings 2" panose="05020102010507070707" pitchFamily="18" charset="2"/>
              <a:buNone/>
              <a:tabLst/>
              <a:defRPr/>
            </a:pPr>
            <a:endParaRPr kumimoji="0" lang="en-US" sz="1800" b="0" i="0" u="none" strike="noStrike" kern="1200" cap="none" spc="0" normalizeH="0" baseline="0" noProof="0" dirty="0">
              <a:ln>
                <a:noFill/>
              </a:ln>
              <a:solidFill>
                <a:srgbClr val="3D3D3D"/>
              </a:solidFill>
              <a:effectLst/>
              <a:uLnTx/>
              <a:uFillTx/>
              <a:latin typeface="Gill Sans MT" panose="020B0502020104020203"/>
              <a:ea typeface="+mn-ea"/>
              <a:cs typeface="+mn-cs"/>
            </a:endParaRPr>
          </a:p>
        </p:txBody>
      </p:sp>
      <p:pic>
        <p:nvPicPr>
          <p:cNvPr id="6" name="Picture 5">
            <a:extLst>
              <a:ext uri="{FF2B5EF4-FFF2-40B4-BE49-F238E27FC236}">
                <a16:creationId xmlns:a16="http://schemas.microsoft.com/office/drawing/2014/main" id="{01085734-E249-C4F7-277C-7B395B37482B}"/>
              </a:ext>
            </a:extLst>
          </p:cNvPr>
          <p:cNvPicPr>
            <a:picLocks noChangeAspect="1"/>
          </p:cNvPicPr>
          <p:nvPr/>
        </p:nvPicPr>
        <p:blipFill>
          <a:blip r:embed="rId4"/>
          <a:srcRect l="6746"/>
          <a:stretch/>
        </p:blipFill>
        <p:spPr>
          <a:xfrm>
            <a:off x="603270" y="2501691"/>
            <a:ext cx="9692641" cy="2404588"/>
          </a:xfrm>
          <a:prstGeom prst="rect">
            <a:avLst/>
          </a:prstGeom>
        </p:spPr>
      </p:pic>
      <p:graphicFrame>
        <p:nvGraphicFramePr>
          <p:cNvPr id="4" name="Diagram 3">
            <a:extLst>
              <a:ext uri="{FF2B5EF4-FFF2-40B4-BE49-F238E27FC236}">
                <a16:creationId xmlns:a16="http://schemas.microsoft.com/office/drawing/2014/main" id="{F85E2A6E-6F1A-F840-1A17-450AD3229089}"/>
              </a:ext>
            </a:extLst>
          </p:cNvPr>
          <p:cNvGraphicFramePr/>
          <p:nvPr>
            <p:extLst>
              <p:ext uri="{D42A27DB-BD31-4B8C-83A1-F6EECF244321}">
                <p14:modId xmlns:p14="http://schemas.microsoft.com/office/powerpoint/2010/main" val="3746661453"/>
              </p:ext>
            </p:extLst>
          </p:nvPr>
        </p:nvGraphicFramePr>
        <p:xfrm>
          <a:off x="10378642" y="1923896"/>
          <a:ext cx="1369568" cy="461252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281870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extLst>
    <p:ext uri="{6950BFC3-D8DA-4A85-94F7-54DA5524770B}">
      <p188:commentRel xmlns:p188="http://schemas.microsoft.com/office/powerpoint/2018/8/main" r:id="rId3"/>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E46AD-C68E-C800-1C43-2715389D22D2}"/>
              </a:ext>
            </a:extLst>
          </p:cNvPr>
          <p:cNvSpPr>
            <a:spLocks noGrp="1"/>
          </p:cNvSpPr>
          <p:nvPr>
            <p:ph type="title"/>
          </p:nvPr>
        </p:nvSpPr>
        <p:spPr/>
        <p:txBody>
          <a:bodyPr>
            <a:normAutofit/>
          </a:bodyPr>
          <a:lstStyle/>
          <a:p>
            <a:pPr algn="ctr"/>
            <a:r>
              <a:rPr lang="en-US" cap="none" dirty="0"/>
              <a:t>Thanks for Your Attention</a:t>
            </a:r>
            <a:br>
              <a:rPr lang="en-US" cap="none" dirty="0"/>
            </a:br>
            <a:endParaRPr lang="en-US" cap="none" dirty="0"/>
          </a:p>
        </p:txBody>
      </p:sp>
      <p:sp>
        <p:nvSpPr>
          <p:cNvPr id="4" name="Slide Number Placeholder 5">
            <a:extLst>
              <a:ext uri="{FF2B5EF4-FFF2-40B4-BE49-F238E27FC236}">
                <a16:creationId xmlns:a16="http://schemas.microsoft.com/office/drawing/2014/main" id="{C36ED788-D0F1-7C8E-1EE2-91F4A6A14876}"/>
              </a:ext>
            </a:extLst>
          </p:cNvPr>
          <p:cNvSpPr txBox="1">
            <a:spLocks/>
          </p:cNvSpPr>
          <p:nvPr/>
        </p:nvSpPr>
        <p:spPr>
          <a:xfrm>
            <a:off x="10959369" y="6375084"/>
            <a:ext cx="1052510"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accent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C70A5D9-7312-4639-B469-787FEF5EDB1B}" type="slidenum">
              <a:rPr lang="en-US" sz="1200" smtClean="0"/>
              <a:pPr/>
              <a:t>22</a:t>
            </a:fld>
            <a:endParaRPr lang="en-US" sz="1200" dirty="0"/>
          </a:p>
        </p:txBody>
      </p:sp>
    </p:spTree>
    <p:extLst>
      <p:ext uri="{BB962C8B-B14F-4D97-AF65-F5344CB8AC3E}">
        <p14:creationId xmlns:p14="http://schemas.microsoft.com/office/powerpoint/2010/main" val="15217580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E46AD-C68E-C800-1C43-2715389D22D2}"/>
              </a:ext>
            </a:extLst>
          </p:cNvPr>
          <p:cNvSpPr>
            <a:spLocks noGrp="1"/>
          </p:cNvSpPr>
          <p:nvPr>
            <p:ph type="title"/>
          </p:nvPr>
        </p:nvSpPr>
        <p:spPr>
          <a:xfrm>
            <a:off x="581192" y="999201"/>
            <a:ext cx="11029616" cy="716754"/>
          </a:xfrm>
        </p:spPr>
        <p:txBody>
          <a:bodyPr>
            <a:normAutofit fontScale="90000"/>
          </a:bodyPr>
          <a:lstStyle/>
          <a:p>
            <a:pPr algn="ctr"/>
            <a:r>
              <a:rPr lang="en-US" sz="2800" cap="none" dirty="0"/>
              <a:t>Alzheimer’s Disease</a:t>
            </a:r>
            <a:br>
              <a:rPr lang="en-US" sz="2800" cap="none" dirty="0"/>
            </a:br>
            <a:endParaRPr lang="en-US" sz="2800" cap="none" dirty="0"/>
          </a:p>
        </p:txBody>
      </p:sp>
      <p:graphicFrame>
        <p:nvGraphicFramePr>
          <p:cNvPr id="16" name="Diagram 15">
            <a:extLst>
              <a:ext uri="{FF2B5EF4-FFF2-40B4-BE49-F238E27FC236}">
                <a16:creationId xmlns:a16="http://schemas.microsoft.com/office/drawing/2014/main" id="{100B94E0-2697-3138-B0E5-3C46A684E3E9}"/>
              </a:ext>
            </a:extLst>
          </p:cNvPr>
          <p:cNvGraphicFramePr/>
          <p:nvPr>
            <p:extLst>
              <p:ext uri="{D42A27DB-BD31-4B8C-83A1-F6EECF244321}">
                <p14:modId xmlns:p14="http://schemas.microsoft.com/office/powerpoint/2010/main" val="244794649"/>
              </p:ext>
            </p:extLst>
          </p:nvPr>
        </p:nvGraphicFramePr>
        <p:xfrm>
          <a:off x="10378642" y="1923896"/>
          <a:ext cx="1369568" cy="46125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8" name="Diagram 17">
            <a:extLst>
              <a:ext uri="{FF2B5EF4-FFF2-40B4-BE49-F238E27FC236}">
                <a16:creationId xmlns:a16="http://schemas.microsoft.com/office/drawing/2014/main" id="{D81E0191-2362-013C-4B54-1CC498FA401D}"/>
              </a:ext>
            </a:extLst>
          </p:cNvPr>
          <p:cNvGraphicFramePr/>
          <p:nvPr>
            <p:extLst>
              <p:ext uri="{D42A27DB-BD31-4B8C-83A1-F6EECF244321}">
                <p14:modId xmlns:p14="http://schemas.microsoft.com/office/powerpoint/2010/main" val="1418715424"/>
              </p:ext>
            </p:extLst>
          </p:nvPr>
        </p:nvGraphicFramePr>
        <p:xfrm>
          <a:off x="1526050" y="2299889"/>
          <a:ext cx="8030220" cy="225822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4" name="Picture 3">
            <a:extLst>
              <a:ext uri="{FF2B5EF4-FFF2-40B4-BE49-F238E27FC236}">
                <a16:creationId xmlns:a16="http://schemas.microsoft.com/office/drawing/2014/main" id="{84C75CC9-7D52-77F4-C98C-3B7D4D81BDA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526050" y="4808027"/>
            <a:ext cx="3429000" cy="1333500"/>
          </a:xfrm>
          <a:prstGeom prst="rect">
            <a:avLst/>
          </a:prstGeom>
        </p:spPr>
      </p:pic>
    </p:spTree>
    <p:extLst>
      <p:ext uri="{BB962C8B-B14F-4D97-AF65-F5344CB8AC3E}">
        <p14:creationId xmlns:p14="http://schemas.microsoft.com/office/powerpoint/2010/main" val="716588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C8B9D5-FB4B-FC54-8CE2-4F341E5291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208CD1-E1CE-7FF7-0571-039F38FF5EF5}"/>
              </a:ext>
            </a:extLst>
          </p:cNvPr>
          <p:cNvSpPr>
            <a:spLocks noGrp="1"/>
          </p:cNvSpPr>
          <p:nvPr>
            <p:ph type="title"/>
          </p:nvPr>
        </p:nvSpPr>
        <p:spPr>
          <a:xfrm>
            <a:off x="581192" y="999201"/>
            <a:ext cx="11029616" cy="716754"/>
          </a:xfrm>
        </p:spPr>
        <p:txBody>
          <a:bodyPr>
            <a:normAutofit fontScale="90000"/>
          </a:bodyPr>
          <a:lstStyle/>
          <a:p>
            <a:pPr algn="ctr"/>
            <a:r>
              <a:rPr lang="en-US" sz="2800" cap="none" dirty="0"/>
              <a:t>Federated Learning</a:t>
            </a:r>
            <a:br>
              <a:rPr lang="en-US" sz="2800" cap="none" dirty="0"/>
            </a:br>
            <a:endParaRPr lang="en-US" sz="2800" cap="none" dirty="0"/>
          </a:p>
        </p:txBody>
      </p:sp>
      <p:pic>
        <p:nvPicPr>
          <p:cNvPr id="8" name="Picture 7">
            <a:extLst>
              <a:ext uri="{FF2B5EF4-FFF2-40B4-BE49-F238E27FC236}">
                <a16:creationId xmlns:a16="http://schemas.microsoft.com/office/drawing/2014/main" id="{CD9AE545-E010-F859-6889-59DC4E99C932}"/>
              </a:ext>
            </a:extLst>
          </p:cNvPr>
          <p:cNvPicPr>
            <a:picLocks noChangeAspect="1"/>
          </p:cNvPicPr>
          <p:nvPr/>
        </p:nvPicPr>
        <p:blipFill>
          <a:blip r:embed="rId3"/>
          <a:srcRect l="37055" t="22938" r="22394" b="11639"/>
          <a:stretch/>
        </p:blipFill>
        <p:spPr>
          <a:xfrm>
            <a:off x="767166" y="1983783"/>
            <a:ext cx="2792185" cy="2533973"/>
          </a:xfrm>
          <a:prstGeom prst="rect">
            <a:avLst/>
          </a:prstGeom>
        </p:spPr>
      </p:pic>
      <p:sp>
        <p:nvSpPr>
          <p:cNvPr id="10" name="TextBox 9">
            <a:extLst>
              <a:ext uri="{FF2B5EF4-FFF2-40B4-BE49-F238E27FC236}">
                <a16:creationId xmlns:a16="http://schemas.microsoft.com/office/drawing/2014/main" id="{5451545F-043F-1C47-F5EF-6B6049A4DF28}"/>
              </a:ext>
            </a:extLst>
          </p:cNvPr>
          <p:cNvSpPr txBox="1"/>
          <p:nvPr/>
        </p:nvSpPr>
        <p:spPr>
          <a:xfrm>
            <a:off x="3777785" y="2298938"/>
            <a:ext cx="6094708" cy="1477328"/>
          </a:xfrm>
          <a:prstGeom prst="rect">
            <a:avLst/>
          </a:prstGeom>
          <a:noFill/>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Patient Privacy Protection</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Data Silos Access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Model Performance</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Resource Efficiency</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Geographical Efficiency</a:t>
            </a:r>
          </a:p>
        </p:txBody>
      </p:sp>
      <p:sp>
        <p:nvSpPr>
          <p:cNvPr id="3" name="Content Placeholder 5">
            <a:extLst>
              <a:ext uri="{FF2B5EF4-FFF2-40B4-BE49-F238E27FC236}">
                <a16:creationId xmlns:a16="http://schemas.microsoft.com/office/drawing/2014/main" id="{EE25C3C0-D596-104B-D34D-732177CEB362}"/>
              </a:ext>
            </a:extLst>
          </p:cNvPr>
          <p:cNvSpPr txBox="1">
            <a:spLocks/>
          </p:cNvSpPr>
          <p:nvPr/>
        </p:nvSpPr>
        <p:spPr>
          <a:xfrm>
            <a:off x="581190" y="2172990"/>
            <a:ext cx="11029615" cy="56270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err="1"/>
              <a:t>FedAvg</a:t>
            </a:r>
            <a:endParaRPr lang="en-US" dirty="0"/>
          </a:p>
          <a:p>
            <a:pPr marL="0" indent="0">
              <a:buFont typeface="Wingdings 2" panose="05020102010507070707" pitchFamily="18" charset="2"/>
              <a:buNone/>
            </a:pPr>
            <a:endParaRPr lang="en-US" dirty="0"/>
          </a:p>
          <a:p>
            <a:pPr marL="0" indent="0">
              <a:buFont typeface="Wingdings 2" panose="05020102010507070707" pitchFamily="18" charset="2"/>
              <a:buNone/>
            </a:pPr>
            <a:endParaRPr lang="en-US" dirty="0"/>
          </a:p>
        </p:txBody>
      </p:sp>
      <p:sp>
        <p:nvSpPr>
          <p:cNvPr id="4" name="Content Placeholder 5">
            <a:extLst>
              <a:ext uri="{FF2B5EF4-FFF2-40B4-BE49-F238E27FC236}">
                <a16:creationId xmlns:a16="http://schemas.microsoft.com/office/drawing/2014/main" id="{7512552C-DFD5-9138-8626-E495B2BCD8A6}"/>
              </a:ext>
            </a:extLst>
          </p:cNvPr>
          <p:cNvSpPr txBox="1">
            <a:spLocks/>
          </p:cNvSpPr>
          <p:nvPr/>
        </p:nvSpPr>
        <p:spPr>
          <a:xfrm>
            <a:off x="581188" y="3407835"/>
            <a:ext cx="11029615" cy="56270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err="1"/>
              <a:t>FedProx</a:t>
            </a:r>
            <a:endParaRPr lang="en-US" dirty="0"/>
          </a:p>
          <a:p>
            <a:pPr marL="0" indent="0">
              <a:buFont typeface="Wingdings 2" panose="05020102010507070707" pitchFamily="18" charset="2"/>
              <a:buNone/>
            </a:pPr>
            <a:endParaRPr lang="en-US" dirty="0"/>
          </a:p>
          <a:p>
            <a:pPr marL="0" indent="0">
              <a:buFont typeface="Wingdings 2" panose="05020102010507070707" pitchFamily="18" charset="2"/>
              <a:buNone/>
            </a:pPr>
            <a:endParaRPr lang="en-US" dirty="0"/>
          </a:p>
        </p:txBody>
      </p:sp>
      <p:sp>
        <p:nvSpPr>
          <p:cNvPr id="5" name="Content Placeholder 5">
            <a:extLst>
              <a:ext uri="{FF2B5EF4-FFF2-40B4-BE49-F238E27FC236}">
                <a16:creationId xmlns:a16="http://schemas.microsoft.com/office/drawing/2014/main" id="{BDE2DB49-EDAE-A4DD-5090-3938A735EF36}"/>
              </a:ext>
            </a:extLst>
          </p:cNvPr>
          <p:cNvSpPr txBox="1">
            <a:spLocks/>
          </p:cNvSpPr>
          <p:nvPr/>
        </p:nvSpPr>
        <p:spPr>
          <a:xfrm>
            <a:off x="718595" y="4784728"/>
            <a:ext cx="11029615" cy="56270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err="1"/>
              <a:t>FedBN</a:t>
            </a:r>
            <a:r>
              <a:rPr lang="en-US" dirty="0"/>
              <a:t> (Federated Batch Normalization)</a:t>
            </a:r>
          </a:p>
          <a:p>
            <a:pPr marL="0" indent="0">
              <a:buFont typeface="Wingdings 2" panose="05020102010507070707" pitchFamily="18" charset="2"/>
              <a:buNone/>
            </a:pPr>
            <a:endParaRPr lang="en-US"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24B14AF-AB40-C311-D4D9-12F7EB308E62}"/>
                  </a:ext>
                </a:extLst>
              </p:cNvPr>
              <p:cNvSpPr txBox="1"/>
              <p:nvPr/>
            </p:nvSpPr>
            <p:spPr>
              <a:xfrm>
                <a:off x="2836062" y="2397577"/>
                <a:ext cx="3781805" cy="7073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m:rPr>
                              <m:sty m:val="p"/>
                            </m:rPr>
                            <a:rPr lang="el-GR" i="1" smtClean="0">
                              <a:latin typeface="Cambria Math" panose="02040503050406030204" pitchFamily="18" charset="0"/>
                              <a:ea typeface="Cambria Math" panose="02040503050406030204" pitchFamily="18" charset="0"/>
                            </a:rPr>
                            <m:t>Θ</m:t>
                          </m:r>
                        </m:e>
                        <m:sub>
                          <m:r>
                            <a:rPr lang="en-US" b="0" i="1" smtClean="0">
                              <a:latin typeface="Cambria Math" panose="02040503050406030204" pitchFamily="18" charset="0"/>
                            </a:rPr>
                            <m:t>𝑘</m:t>
                          </m:r>
                        </m:sub>
                        <m:sup>
                          <m:r>
                            <a:rPr lang="en-US" b="0" i="1" smtClean="0">
                              <a:latin typeface="Cambria Math" panose="02040503050406030204" pitchFamily="18" charset="0"/>
                            </a:rPr>
                            <m:t>𝑡</m:t>
                          </m:r>
                          <m:r>
                            <a:rPr lang="en-US" b="0" i="1" smtClean="0">
                              <a:latin typeface="Cambria Math" panose="02040503050406030204" pitchFamily="18" charset="0"/>
                            </a:rPr>
                            <m:t>+1</m:t>
                          </m:r>
                        </m:sup>
                      </m:sSubSup>
                      <m:r>
                        <a:rPr lang="en-US" i="1" smtClean="0">
                          <a:latin typeface="Cambria Math" panose="02040503050406030204" pitchFamily="18" charset="0"/>
                        </a:rPr>
                        <m:t>=</m:t>
                      </m:r>
                      <m:r>
                        <a:rPr lang="en-US" b="0" i="1" smtClean="0">
                          <a:latin typeface="Cambria Math" panose="02040503050406030204" pitchFamily="18" charset="0"/>
                        </a:rPr>
                        <m:t>𝑎𝑟𝑔</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m:rPr>
                                  <m:sty m:val="p"/>
                                </m:rPr>
                                <a:rPr lang="el-GR" b="0" i="1" smtClean="0">
                                  <a:latin typeface="Cambria Math" panose="02040503050406030204" pitchFamily="18" charset="0"/>
                                  <a:ea typeface="Cambria Math" panose="02040503050406030204" pitchFamily="18" charset="0"/>
                                </a:rPr>
                                <m:t>Θ</m:t>
                              </m:r>
                            </m:lim>
                          </m:limLow>
                        </m:fName>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𝑘</m:t>
                                  </m:r>
                                </m:sub>
                              </m:sSub>
                            </m:den>
                          </m:f>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𝐷</m:t>
                                  </m:r>
                                </m:e>
                                <m:sub>
                                  <m:r>
                                    <a:rPr lang="en-US" b="0" i="1" smtClean="0">
                                      <a:latin typeface="Cambria Math" panose="02040503050406030204" pitchFamily="18" charset="0"/>
                                      <a:ea typeface="Cambria Math" panose="02040503050406030204" pitchFamily="18" charset="0"/>
                                    </a:rPr>
                                    <m:t>𝑘</m:t>
                                  </m:r>
                                </m:sub>
                              </m:sSub>
                            </m:sub>
                            <m:sup/>
                            <m:e>
                              <m:r>
                                <a:rPr lang="en-US" b="0" i="1" smtClean="0">
                                  <a:latin typeface="Cambria Math" panose="02040503050406030204" pitchFamily="18" charset="0"/>
                                  <a:ea typeface="Cambria Math" panose="02040503050406030204" pitchFamily="18" charset="0"/>
                                </a:rPr>
                                <m:t>ℒ</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𝑓</m:t>
                                  </m:r>
                                </m:e>
                                <m:sub>
                                  <m:r>
                                    <m:rPr>
                                      <m:sty m:val="p"/>
                                    </m:rPr>
                                    <a:rPr lang="el-GR" b="0" i="1" smtClean="0">
                                      <a:latin typeface="Cambria Math" panose="02040503050406030204" pitchFamily="18" charset="0"/>
                                      <a:ea typeface="Cambria Math" panose="02040503050406030204" pitchFamily="18" charset="0"/>
                                    </a:rPr>
                                    <m:t>Θ</m:t>
                                  </m:r>
                                </m:sub>
                              </m:sSub>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e>
                          </m:nary>
                          <m:r>
                            <a:rPr lang="en-US" b="0" i="1" smtClean="0">
                              <a:latin typeface="Cambria Math" panose="02040503050406030204" pitchFamily="18" charset="0"/>
                            </a:rPr>
                            <m:t>)</m:t>
                          </m:r>
                        </m:e>
                      </m:func>
                    </m:oMath>
                  </m:oMathPara>
                </a14:m>
                <a:endParaRPr lang="en-US" dirty="0"/>
              </a:p>
            </p:txBody>
          </p:sp>
        </mc:Choice>
        <mc:Fallback xmlns="">
          <p:sp>
            <p:nvSpPr>
              <p:cNvPr id="9" name="TextBox 8">
                <a:extLst>
                  <a:ext uri="{FF2B5EF4-FFF2-40B4-BE49-F238E27FC236}">
                    <a16:creationId xmlns:a16="http://schemas.microsoft.com/office/drawing/2014/main" id="{824B14AF-AB40-C311-D4D9-12F7EB308E62}"/>
                  </a:ext>
                </a:extLst>
              </p:cNvPr>
              <p:cNvSpPr txBox="1">
                <a:spLocks noRot="1" noChangeAspect="1" noMove="1" noResize="1" noEditPoints="1" noAdjustHandles="1" noChangeArrowheads="1" noChangeShapeType="1" noTextEdit="1"/>
              </p:cNvSpPr>
              <p:nvPr/>
            </p:nvSpPr>
            <p:spPr>
              <a:xfrm>
                <a:off x="2836062" y="2397577"/>
                <a:ext cx="3781805" cy="7073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9480505-BBF2-5457-3C01-4FB875ACE4C5}"/>
                  </a:ext>
                </a:extLst>
              </p:cNvPr>
              <p:cNvSpPr txBox="1"/>
              <p:nvPr/>
            </p:nvSpPr>
            <p:spPr>
              <a:xfrm>
                <a:off x="2942742" y="3697692"/>
                <a:ext cx="5327099" cy="7073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m:rPr>
                              <m:sty m:val="p"/>
                            </m:rPr>
                            <a:rPr lang="el-GR" i="1" smtClean="0">
                              <a:latin typeface="Cambria Math" panose="02040503050406030204" pitchFamily="18" charset="0"/>
                              <a:ea typeface="Cambria Math" panose="02040503050406030204" pitchFamily="18" charset="0"/>
                            </a:rPr>
                            <m:t>Θ</m:t>
                          </m:r>
                        </m:e>
                        <m:sub>
                          <m:r>
                            <a:rPr lang="en-US" b="0" i="1" smtClean="0">
                              <a:latin typeface="Cambria Math" panose="02040503050406030204" pitchFamily="18" charset="0"/>
                            </a:rPr>
                            <m:t>𝑘</m:t>
                          </m:r>
                        </m:sub>
                        <m:sup>
                          <m:r>
                            <a:rPr lang="en-US" b="0" i="1" smtClean="0">
                              <a:latin typeface="Cambria Math" panose="02040503050406030204" pitchFamily="18" charset="0"/>
                            </a:rPr>
                            <m:t>𝑡</m:t>
                          </m:r>
                          <m:r>
                            <a:rPr lang="en-US" b="0" i="1" smtClean="0">
                              <a:latin typeface="Cambria Math" panose="02040503050406030204" pitchFamily="18" charset="0"/>
                            </a:rPr>
                            <m:t>+1</m:t>
                          </m:r>
                        </m:sup>
                      </m:sSubSup>
                      <m:r>
                        <a:rPr lang="en-US" i="1" smtClean="0">
                          <a:latin typeface="Cambria Math" panose="02040503050406030204" pitchFamily="18" charset="0"/>
                        </a:rPr>
                        <m:t>=</m:t>
                      </m:r>
                      <m:r>
                        <a:rPr lang="en-US" b="0" i="1" smtClean="0">
                          <a:latin typeface="Cambria Math" panose="02040503050406030204" pitchFamily="18" charset="0"/>
                        </a:rPr>
                        <m:t>𝑎𝑟𝑔</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m:rPr>
                                  <m:sty m:val="p"/>
                                </m:rPr>
                                <a:rPr lang="el-GR" b="0" i="1" smtClean="0">
                                  <a:latin typeface="Cambria Math" panose="02040503050406030204" pitchFamily="18" charset="0"/>
                                  <a:ea typeface="Cambria Math" panose="02040503050406030204" pitchFamily="18" charset="0"/>
                                </a:rPr>
                                <m:t>Θ</m:t>
                              </m:r>
                            </m:lim>
                          </m:limLow>
                        </m:fName>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𝑘</m:t>
                                  </m:r>
                                </m:sub>
                              </m:sSub>
                            </m:den>
                          </m:f>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𝐷</m:t>
                                  </m:r>
                                </m:e>
                                <m:sub>
                                  <m:r>
                                    <a:rPr lang="en-US" b="0" i="1" smtClean="0">
                                      <a:latin typeface="Cambria Math" panose="02040503050406030204" pitchFamily="18" charset="0"/>
                                      <a:ea typeface="Cambria Math" panose="02040503050406030204" pitchFamily="18" charset="0"/>
                                    </a:rPr>
                                    <m:t>𝑘</m:t>
                                  </m:r>
                                </m:sub>
                              </m:sSub>
                            </m:sub>
                            <m:sup/>
                            <m:e>
                              <m:r>
                                <a:rPr lang="en-US" b="0" i="1" smtClean="0">
                                  <a:latin typeface="Cambria Math" panose="02040503050406030204" pitchFamily="18" charset="0"/>
                                  <a:ea typeface="Cambria Math" panose="02040503050406030204" pitchFamily="18" charset="0"/>
                                </a:rPr>
                                <m:t>ℒ</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𝑓</m:t>
                                      </m:r>
                                    </m:e>
                                    <m:sub>
                                      <m:r>
                                        <m:rPr>
                                          <m:sty m:val="p"/>
                                        </m:rPr>
                                        <a:rPr lang="el-GR" b="0" i="1" smtClean="0">
                                          <a:latin typeface="Cambria Math" panose="02040503050406030204" pitchFamily="18" charset="0"/>
                                          <a:ea typeface="Cambria Math" panose="02040503050406030204" pitchFamily="18" charset="0"/>
                                        </a:rPr>
                                        <m:t>Θ</m:t>
                                      </m:r>
                                    </m:sub>
                                  </m:sSub>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𝑖</m:t>
                                      </m:r>
                                    </m:sub>
                                  </m:sSub>
                                </m:e>
                              </m:d>
                            </m:e>
                          </m:nary>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𝜇</m:t>
                              </m:r>
                            </m:num>
                            <m:den>
                              <m:r>
                                <a:rPr lang="en-US" b="0" i="1" smtClean="0">
                                  <a:latin typeface="Cambria Math" panose="02040503050406030204" pitchFamily="18" charset="0"/>
                                </a:rPr>
                                <m:t>2</m:t>
                              </m:r>
                            </m:den>
                          </m:f>
                          <m:d>
                            <m:dPr>
                              <m:begChr m:val="‖"/>
                              <m:endChr m:val="‖"/>
                              <m:ctrlPr>
                                <a:rPr lang="en-US" b="0" i="1" smtClean="0">
                                  <a:latin typeface="Cambria Math" panose="02040503050406030204" pitchFamily="18" charset="0"/>
                                </a:rPr>
                              </m:ctrlPr>
                            </m:dPr>
                            <m:e>
                              <m:r>
                                <m:rPr>
                                  <m:sty m:val="p"/>
                                </m:rPr>
                                <a:rPr lang="el-GR" b="0" i="1" smtClean="0">
                                  <a:latin typeface="Cambria Math" panose="02040503050406030204" pitchFamily="18" charset="0"/>
                                  <a:ea typeface="Cambria Math" panose="02040503050406030204" pitchFamily="18" charset="0"/>
                                </a:rPr>
                                <m:t>Θ</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m:rPr>
                                      <m:sty m:val="p"/>
                                    </m:rPr>
                                    <a:rPr lang="el-GR" b="0" i="1" smtClean="0">
                                      <a:latin typeface="Cambria Math" panose="02040503050406030204" pitchFamily="18" charset="0"/>
                                      <a:ea typeface="Cambria Math" panose="02040503050406030204" pitchFamily="18" charset="0"/>
                                    </a:rPr>
                                    <m:t>Θ</m:t>
                                  </m:r>
                                </m:e>
                                <m:sup>
                                  <m:r>
                                    <a:rPr lang="en-US" b="0" i="1" smtClean="0">
                                      <a:latin typeface="Cambria Math" panose="02040503050406030204" pitchFamily="18" charset="0"/>
                                      <a:ea typeface="Cambria Math" panose="02040503050406030204" pitchFamily="18" charset="0"/>
                                    </a:rPr>
                                    <m:t>𝑡</m:t>
                                  </m:r>
                                </m:sup>
                              </m:sSup>
                            </m:e>
                          </m:d>
                          <m:r>
                            <a:rPr lang="en-US" b="0" i="1" smtClean="0">
                              <a:latin typeface="Cambria Math" panose="02040503050406030204" pitchFamily="18" charset="0"/>
                            </a:rPr>
                            <m:t>)</m:t>
                          </m:r>
                        </m:e>
                      </m:func>
                    </m:oMath>
                  </m:oMathPara>
                </a14:m>
                <a:endParaRPr lang="en-US" dirty="0"/>
              </a:p>
            </p:txBody>
          </p:sp>
        </mc:Choice>
        <mc:Fallback xmlns="">
          <p:sp>
            <p:nvSpPr>
              <p:cNvPr id="11" name="TextBox 10">
                <a:extLst>
                  <a:ext uri="{FF2B5EF4-FFF2-40B4-BE49-F238E27FC236}">
                    <a16:creationId xmlns:a16="http://schemas.microsoft.com/office/drawing/2014/main" id="{89480505-BBF2-5457-3C01-4FB875ACE4C5}"/>
                  </a:ext>
                </a:extLst>
              </p:cNvPr>
              <p:cNvSpPr txBox="1">
                <a:spLocks noRot="1" noChangeAspect="1" noMove="1" noResize="1" noEditPoints="1" noAdjustHandles="1" noChangeArrowheads="1" noChangeShapeType="1" noTextEdit="1"/>
              </p:cNvSpPr>
              <p:nvPr/>
            </p:nvSpPr>
            <p:spPr>
              <a:xfrm>
                <a:off x="2942742" y="3697692"/>
                <a:ext cx="5327099" cy="707310"/>
              </a:xfrm>
              <a:prstGeom prst="rect">
                <a:avLst/>
              </a:prstGeom>
              <a:blipFill>
                <a:blip r:embed="rId10"/>
                <a:stretch>
                  <a:fillRect/>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747D4848-8386-6D2D-926B-328C943FC81A}"/>
              </a:ext>
            </a:extLst>
          </p:cNvPr>
          <p:cNvPicPr>
            <a:picLocks noChangeAspect="1"/>
          </p:cNvPicPr>
          <p:nvPr/>
        </p:nvPicPr>
        <p:blipFill rotWithShape="1">
          <a:blip r:embed="rId11"/>
          <a:srcRect l="36068" t="39891" r="40620" b="22002"/>
          <a:stretch/>
        </p:blipFill>
        <p:spPr>
          <a:xfrm>
            <a:off x="816622" y="2294408"/>
            <a:ext cx="3614925" cy="3323897"/>
          </a:xfrm>
          <a:prstGeom prst="rect">
            <a:avLst/>
          </a:prstGeom>
        </p:spPr>
      </p:pic>
      <p:pic>
        <p:nvPicPr>
          <p:cNvPr id="18" name="Picture 17">
            <a:extLst>
              <a:ext uri="{FF2B5EF4-FFF2-40B4-BE49-F238E27FC236}">
                <a16:creationId xmlns:a16="http://schemas.microsoft.com/office/drawing/2014/main" id="{09602B5E-B30F-A9DC-4C30-2FB12E3F07C8}"/>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40069" b="83056" l="6758" r="40820">
                        <a14:foregroundMark x1="29805" y1="73194" x2="16016" y2="79028"/>
                        <a14:foregroundMark x1="16016" y1="79028" x2="4883" y2="77361"/>
                        <a14:foregroundMark x1="4883" y1="77361" x2="4023" y2="67361"/>
                        <a14:foregroundMark x1="4023" y1="67361" x2="7695" y2="49653"/>
                        <a14:foregroundMark x1="7695" y1="49653" x2="16172" y2="41875"/>
                        <a14:foregroundMark x1="16172" y1="41875" x2="37539" y2="46111"/>
                        <a14:foregroundMark x1="37539" y1="46111" x2="40469" y2="59375"/>
                        <a14:foregroundMark x1="40469" y1="59375" x2="34609" y2="74375"/>
                        <a14:foregroundMark x1="34609" y1="74375" x2="28242" y2="76181"/>
                        <a14:foregroundMark x1="28242" y1="76181" x2="27617" y2="75972"/>
                        <a14:foregroundMark x1="39688" y1="68194" x2="31445" y2="64375"/>
                        <a14:foregroundMark x1="31445" y1="64375" x2="31406" y2="56319"/>
                        <a14:foregroundMark x1="31406" y1="56319" x2="36289" y2="49028"/>
                        <a14:foregroundMark x1="36289" y1="49028" x2="40469" y2="52292"/>
                        <a14:foregroundMark x1="40469" y1="52292" x2="40898" y2="64236"/>
                        <a14:foregroundMark x1="40898" y1="64236" x2="32617" y2="72917"/>
                        <a14:foregroundMark x1="32617" y1="72917" x2="31523" y2="69306"/>
                        <a14:foregroundMark x1="36055" y1="71111" x2="33477" y2="59028"/>
                        <a14:foregroundMark x1="33477" y1="59028" x2="36836" y2="51042"/>
                        <a14:foregroundMark x1="36836" y1="51042" x2="36602" y2="67292"/>
                        <a14:foregroundMark x1="36602" y1="67292" x2="35078" y2="54861"/>
                        <a14:foregroundMark x1="35078" y1="54861" x2="34453" y2="67361"/>
                        <a14:foregroundMark x1="34453" y1="67361" x2="36094" y2="60208"/>
                        <a14:foregroundMark x1="36094" y1="60208" x2="36055" y2="65000"/>
                        <a14:foregroundMark x1="39375" y1="66250" x2="28789" y2="66389"/>
                        <a14:foregroundMark x1="28789" y1="66389" x2="31992" y2="48125"/>
                        <a14:foregroundMark x1="31992" y1="48125" x2="27617" y2="50972"/>
                        <a14:foregroundMark x1="27617" y1="50972" x2="34258" y2="66667"/>
                        <a14:foregroundMark x1="34258" y1="66667" x2="36523" y2="60556"/>
                        <a14:foregroundMark x1="36523" y1="60556" x2="35586" y2="50347"/>
                        <a14:foregroundMark x1="35586" y1="50347" x2="29336" y2="53264"/>
                        <a14:foregroundMark x1="29336" y1="53264" x2="33906" y2="48333"/>
                        <a14:foregroundMark x1="33906" y1="48333" x2="28047" y2="54167"/>
                        <a14:foregroundMark x1="34102" y1="53194" x2="36406" y2="61667"/>
                        <a14:foregroundMark x1="36406" y1="61667" x2="36406" y2="61250"/>
                        <a14:foregroundMark x1="37500" y1="53403" x2="37539" y2="62569"/>
                        <a14:foregroundMark x1="37539" y1="62569" x2="33125" y2="55347"/>
                        <a14:foregroundMark x1="33125" y1="55347" x2="38047" y2="53750"/>
                        <a14:foregroundMark x1="38047" y1="53750" x2="35273" y2="66806"/>
                        <a14:foregroundMark x1="35273" y1="66806" x2="30430" y2="68819"/>
                        <a14:foregroundMark x1="30430" y1="68819" x2="27383" y2="60417"/>
                        <a14:foregroundMark x1="27383" y1="60417" x2="32656" y2="57292"/>
                        <a14:foregroundMark x1="32656" y1="57292" x2="9844" y2="58542"/>
                        <a14:foregroundMark x1="9844" y1="58542" x2="8594" y2="44514"/>
                        <a14:foregroundMark x1="8594" y1="44514" x2="11953" y2="51875"/>
                        <a14:foregroundMark x1="11953" y1="51875" x2="13789" y2="44028"/>
                        <a14:foregroundMark x1="13789" y1="44028" x2="25391" y2="39653"/>
                        <a14:foregroundMark x1="25391" y1="39653" x2="18320" y2="44028"/>
                        <a14:foregroundMark x1="18320" y1="44028" x2="23594" y2="47639"/>
                        <a14:foregroundMark x1="23594" y1="47639" x2="16133" y2="47778"/>
                        <a14:foregroundMark x1="16133" y1="47778" x2="23477" y2="47083"/>
                        <a14:foregroundMark x1="23477" y1="47083" x2="17227" y2="45625"/>
                        <a14:foregroundMark x1="17227" y1="45625" x2="24453" y2="46736"/>
                        <a14:foregroundMark x1="24453" y1="46736" x2="18047" y2="46528"/>
                        <a14:foregroundMark x1="18047" y1="46528" x2="23359" y2="45417"/>
                        <a14:foregroundMark x1="23359" y1="45417" x2="28516" y2="46181"/>
                        <a14:foregroundMark x1="28516" y1="46181" x2="28828" y2="58125"/>
                        <a14:foregroundMark x1="28828" y1="58125" x2="23906" y2="71944"/>
                        <a14:foregroundMark x1="23906" y1="71944" x2="18828" y2="71458"/>
                        <a14:foregroundMark x1="18828" y1="71458" x2="25352" y2="75347"/>
                        <a14:foregroundMark x1="25352" y1="75347" x2="17734" y2="74097"/>
                        <a14:foregroundMark x1="17734" y1="74097" x2="23867" y2="71111"/>
                        <a14:foregroundMark x1="23867" y1="71111" x2="15039" y2="71806"/>
                        <a14:foregroundMark x1="15039" y1="71806" x2="21016" y2="71736"/>
                        <a14:foregroundMark x1="21016" y1="71736" x2="10820" y2="73264"/>
                        <a14:foregroundMark x1="10820" y1="73264" x2="17461" y2="72986"/>
                        <a14:foregroundMark x1="17461" y1="72986" x2="9961" y2="71181"/>
                        <a14:foregroundMark x1="9961" y1="71181" x2="11641" y2="77500"/>
                        <a14:foregroundMark x1="11641" y1="77500" x2="14805" y2="69236"/>
                        <a14:foregroundMark x1="14805" y1="69236" x2="22031" y2="78056"/>
                        <a14:foregroundMark x1="22031" y1="78056" x2="17969" y2="80417"/>
                        <a14:foregroundMark x1="17969" y1="80417" x2="17617" y2="79792"/>
                        <a14:foregroundMark x1="9883" y1="76597" x2="7813" y2="60764"/>
                        <a14:foregroundMark x1="7813" y1="60764" x2="8477" y2="49861"/>
                        <a14:foregroundMark x1="8477" y1="49861" x2="7070" y2="40069"/>
                        <a14:foregroundMark x1="7070" y1="40069" x2="6758" y2="83056"/>
                        <a14:foregroundMark x1="8438" y1="64097" x2="12461" y2="60278"/>
                        <a14:foregroundMark x1="12461" y1="60278" x2="6914" y2="57917"/>
                        <a14:foregroundMark x1="6914" y1="57917" x2="7187" y2="58056"/>
                        <a14:foregroundMark x1="9453" y1="51736" x2="14219" y2="53611"/>
                        <a14:foregroundMark x1="9727" y1="59792" x2="8633" y2="61181"/>
                        <a14:foregroundMark x1="14492" y1="77014" x2="15352" y2="75764"/>
                        <a14:foregroundMark x1="13984" y1="65069" x2="19102" y2="65625"/>
                        <a14:foregroundMark x1="19102" y1="65625" x2="14609" y2="64306"/>
                        <a14:foregroundMark x1="14609" y1="64306" x2="14023" y2="64444"/>
                        <a14:foregroundMark x1="22578" y1="64097" x2="17891" y2="63472"/>
                        <a14:foregroundMark x1="17891" y1="63472" x2="17930" y2="63750"/>
                        <a14:foregroundMark x1="19961" y1="63264" x2="23906" y2="64167"/>
                        <a14:foregroundMark x1="21836" y1="64236" x2="19570" y2="65208"/>
                        <a14:foregroundMark x1="26406" y1="72569" x2="29414" y2="67778"/>
                        <a14:foregroundMark x1="29414" y1="67778" x2="26289" y2="72639"/>
                        <a14:foregroundMark x1="26289" y1="72639" x2="29063" y2="67153"/>
                        <a14:foregroundMark x1="29063" y1="67153" x2="29688" y2="66667"/>
                        <a14:foregroundMark x1="29102" y1="59444" x2="28281" y2="57569"/>
                        <a14:foregroundMark x1="28203" y1="58194" x2="26367" y2="59792"/>
                        <a14:foregroundMark x1="9883" y1="62014" x2="9883" y2="62014"/>
                        <a14:foregroundMark x1="9883" y1="61806" x2="10430" y2="60347"/>
                        <a14:foregroundMark x1="38086" y1="53264" x2="38086" y2="63819"/>
                      </a14:backgroundRemoval>
                    </a14:imgEffect>
                  </a14:imgLayer>
                </a14:imgProps>
              </a:ext>
              <a:ext uri="{28A0092B-C50C-407E-A947-70E740481C1C}">
                <a14:useLocalDpi xmlns:a14="http://schemas.microsoft.com/office/drawing/2010/main" val="0"/>
              </a:ext>
            </a:extLst>
          </a:blip>
          <a:srcRect l="6322" t="41917" r="60738" b="20759"/>
          <a:stretch/>
        </p:blipFill>
        <p:spPr>
          <a:xfrm>
            <a:off x="4685700" y="2751631"/>
            <a:ext cx="4301201" cy="2741351"/>
          </a:xfrm>
          <a:prstGeom prst="rect">
            <a:avLst/>
          </a:prstGeom>
        </p:spPr>
      </p:pic>
      <p:pic>
        <p:nvPicPr>
          <p:cNvPr id="19" name="Picture 18">
            <a:extLst>
              <a:ext uri="{FF2B5EF4-FFF2-40B4-BE49-F238E27FC236}">
                <a16:creationId xmlns:a16="http://schemas.microsoft.com/office/drawing/2014/main" id="{A759FFF5-95EE-39AC-A8A7-6FADD3F6FAA0}"/>
              </a:ext>
            </a:extLst>
          </p:cNvPr>
          <p:cNvPicPr>
            <a:picLocks noChangeAspect="1"/>
          </p:cNvPicPr>
          <p:nvPr/>
        </p:nvPicPr>
        <p:blipFill rotWithShape="1">
          <a:blip r:embed="rId14">
            <a:extLst>
              <a:ext uri="{28A0092B-C50C-407E-A947-70E740481C1C}">
                <a14:useLocalDpi xmlns:a14="http://schemas.microsoft.com/office/drawing/2010/main" val="0"/>
              </a:ext>
            </a:extLst>
          </a:blip>
          <a:srcRect l="6322" t="24858" r="62093" b="37984"/>
          <a:stretch/>
        </p:blipFill>
        <p:spPr>
          <a:xfrm>
            <a:off x="4984372" y="2787297"/>
            <a:ext cx="3820405" cy="2528100"/>
          </a:xfrm>
          <a:prstGeom prst="rect">
            <a:avLst/>
          </a:prstGeom>
        </p:spPr>
      </p:pic>
      <p:pic>
        <p:nvPicPr>
          <p:cNvPr id="20" name="Picture 19">
            <a:extLst>
              <a:ext uri="{FF2B5EF4-FFF2-40B4-BE49-F238E27FC236}">
                <a16:creationId xmlns:a16="http://schemas.microsoft.com/office/drawing/2014/main" id="{B2B336AE-1A34-8B56-A747-55BF72E19BE4}"/>
              </a:ext>
            </a:extLst>
          </p:cNvPr>
          <p:cNvPicPr>
            <a:picLocks noChangeAspect="1"/>
          </p:cNvPicPr>
          <p:nvPr/>
        </p:nvPicPr>
        <p:blipFill rotWithShape="1">
          <a:blip r:embed="rId15"/>
          <a:srcRect l="39248" t="23737" r="35207" b="16091"/>
          <a:stretch/>
        </p:blipFill>
        <p:spPr>
          <a:xfrm>
            <a:off x="7149627" y="2294408"/>
            <a:ext cx="2722866" cy="3607731"/>
          </a:xfrm>
          <a:prstGeom prst="rect">
            <a:avLst/>
          </a:prstGeom>
        </p:spPr>
      </p:pic>
      <p:pic>
        <p:nvPicPr>
          <p:cNvPr id="21" name="Picture 20">
            <a:extLst>
              <a:ext uri="{FF2B5EF4-FFF2-40B4-BE49-F238E27FC236}">
                <a16:creationId xmlns:a16="http://schemas.microsoft.com/office/drawing/2014/main" id="{917C2575-ABF5-379B-E367-BCB7EB127FDB}"/>
              </a:ext>
            </a:extLst>
          </p:cNvPr>
          <p:cNvPicPr>
            <a:picLocks noChangeAspect="1"/>
          </p:cNvPicPr>
          <p:nvPr/>
        </p:nvPicPr>
        <p:blipFill rotWithShape="1">
          <a:blip r:embed="rId16"/>
          <a:srcRect l="21880" t="44080" r="51616" b="32746"/>
          <a:stretch/>
        </p:blipFill>
        <p:spPr>
          <a:xfrm>
            <a:off x="3207921" y="4500453"/>
            <a:ext cx="4036239" cy="1985058"/>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7321025-B04D-1715-D413-91067C1766A6}"/>
                  </a:ext>
                </a:extLst>
              </p:cNvPr>
              <p:cNvSpPr txBox="1"/>
              <p:nvPr/>
            </p:nvSpPr>
            <p:spPr>
              <a:xfrm>
                <a:off x="2399965" y="5577403"/>
                <a:ext cx="5869876" cy="7073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m:t>
                          </m:r>
                          <m:r>
                            <m:rPr>
                              <m:sty m:val="p"/>
                            </m:rPr>
                            <a:rPr lang="el-GR" i="1" smtClean="0">
                              <a:latin typeface="Cambria Math" panose="02040503050406030204" pitchFamily="18" charset="0"/>
                              <a:ea typeface="Cambria Math" panose="02040503050406030204" pitchFamily="18" charset="0"/>
                            </a:rPr>
                            <m:t>Θ</m:t>
                          </m:r>
                        </m:e>
                        <m:sub>
                          <m:r>
                            <a:rPr lang="en-US" b="0" i="1" smtClean="0">
                              <a:latin typeface="Cambria Math" panose="02040503050406030204" pitchFamily="18" charset="0"/>
                            </a:rPr>
                            <m:t>𝑘</m:t>
                          </m:r>
                        </m:sub>
                        <m:sup>
                          <m:r>
                            <a:rPr lang="en-US" b="0" i="1" smtClean="0">
                              <a:latin typeface="Cambria Math" panose="02040503050406030204" pitchFamily="18" charset="0"/>
                            </a:rPr>
                            <m:t>𝑡</m:t>
                          </m:r>
                          <m:r>
                            <a:rPr lang="en-US" b="0" i="1" smtClean="0">
                              <a:latin typeface="Cambria Math" panose="02040503050406030204" pitchFamily="18" charset="0"/>
                            </a:rPr>
                            <m:t>+1</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l-GR" i="1" smtClean="0">
                              <a:latin typeface="Cambria Math" panose="02040503050406030204" pitchFamily="18" charset="0"/>
                              <a:ea typeface="Cambria Math" panose="02040503050406030204" pitchFamily="18" charset="0"/>
                            </a:rPr>
                            <m:t>𝛾</m:t>
                          </m:r>
                        </m:e>
                        <m:sub>
                          <m:r>
                            <a:rPr lang="en-US" i="1">
                              <a:latin typeface="Cambria Math" panose="02040503050406030204" pitchFamily="18" charset="0"/>
                            </a:rPr>
                            <m:t>𝑘</m:t>
                          </m:r>
                        </m:sub>
                        <m:sup>
                          <m:r>
                            <a:rPr lang="en-US" i="1">
                              <a:latin typeface="Cambria Math" panose="02040503050406030204" pitchFamily="18" charset="0"/>
                            </a:rPr>
                            <m:t>𝑡</m:t>
                          </m:r>
                          <m:r>
                            <a:rPr lang="en-US" i="1">
                              <a:latin typeface="Cambria Math" panose="02040503050406030204" pitchFamily="18" charset="0"/>
                            </a:rPr>
                            <m:t>+1</m:t>
                          </m:r>
                        </m:sup>
                      </m:sSubSup>
                      <m:sSubSup>
                        <m:sSubSupPr>
                          <m:ctrlPr>
                            <a:rPr lang="en-US" i="1">
                              <a:latin typeface="Cambria Math" panose="02040503050406030204" pitchFamily="18" charset="0"/>
                            </a:rPr>
                          </m:ctrlPr>
                        </m:sSubSupPr>
                        <m:e>
                          <m:r>
                            <a:rPr lang="en-US" b="0" i="1" smtClean="0">
                              <a:latin typeface="Cambria Math" panose="02040503050406030204" pitchFamily="18" charset="0"/>
                            </a:rPr>
                            <m:t>,</m:t>
                          </m:r>
                          <m:r>
                            <a:rPr lang="el-GR" i="1" smtClean="0">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𝑘</m:t>
                          </m:r>
                        </m:sub>
                        <m:sup>
                          <m:r>
                            <a:rPr lang="en-US" i="1">
                              <a:latin typeface="Cambria Math" panose="02040503050406030204" pitchFamily="18" charset="0"/>
                            </a:rPr>
                            <m:t>𝑡</m:t>
                          </m:r>
                          <m:r>
                            <a:rPr lang="en-US" i="1">
                              <a:latin typeface="Cambria Math" panose="02040503050406030204" pitchFamily="18" charset="0"/>
                            </a:rPr>
                            <m:t>+1</m:t>
                          </m:r>
                        </m:sup>
                      </m:sSubSup>
                      <m:r>
                        <a:rPr lang="en-US" b="0" i="1" smtClean="0">
                          <a:latin typeface="Cambria Math" panose="02040503050406030204" pitchFamily="18" charset="0"/>
                        </a:rPr>
                        <m:t>)</m:t>
                      </m:r>
                      <m:r>
                        <a:rPr lang="en-US" i="1" smtClean="0">
                          <a:latin typeface="Cambria Math" panose="02040503050406030204" pitchFamily="18" charset="0"/>
                        </a:rPr>
                        <m:t>=</m:t>
                      </m:r>
                      <m:r>
                        <a:rPr lang="en-US" b="0" i="1" smtClean="0">
                          <a:latin typeface="Cambria Math" panose="02040503050406030204" pitchFamily="18" charset="0"/>
                        </a:rPr>
                        <m:t>𝑎𝑟𝑔</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m:rPr>
                                  <m:sty m:val="p"/>
                                </m:rPr>
                                <a:rPr lang="el-GR" b="0" i="1" smtClean="0">
                                  <a:latin typeface="Cambria Math" panose="02040503050406030204" pitchFamily="18" charset="0"/>
                                  <a:ea typeface="Cambria Math" panose="02040503050406030204" pitchFamily="18" charset="0"/>
                                </a:rPr>
                                <m:t>Θ</m:t>
                              </m:r>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rPr>
                                  </m:ctrlPr>
                                </m:sSubSupPr>
                                <m:e>
                                  <m:r>
                                    <a:rPr lang="el-GR" i="1">
                                      <a:latin typeface="Cambria Math" panose="02040503050406030204" pitchFamily="18" charset="0"/>
                                      <a:ea typeface="Cambria Math" panose="02040503050406030204" pitchFamily="18" charset="0"/>
                                    </a:rPr>
                                    <m:t>𝛾</m:t>
                                  </m:r>
                                </m:e>
                                <m:sub>
                                  <m:r>
                                    <a:rPr lang="en-US" i="1">
                                      <a:latin typeface="Cambria Math" panose="02040503050406030204" pitchFamily="18" charset="0"/>
                                    </a:rPr>
                                    <m:t>𝑘</m:t>
                                  </m:r>
                                </m:sub>
                                <m:sup>
                                  <m:r>
                                    <a:rPr lang="en-US" i="1">
                                      <a:latin typeface="Cambria Math" panose="02040503050406030204" pitchFamily="18" charset="0"/>
                                    </a:rPr>
                                    <m:t>𝑡</m:t>
                                  </m:r>
                                </m:sup>
                              </m:sSubSup>
                              <m:sSubSup>
                                <m:sSubSupPr>
                                  <m:ctrlPr>
                                    <a:rPr lang="en-US" i="1">
                                      <a:latin typeface="Cambria Math" panose="02040503050406030204" pitchFamily="18" charset="0"/>
                                    </a:rPr>
                                  </m:ctrlPr>
                                </m:sSubSupPr>
                                <m:e>
                                  <m:r>
                                    <a:rPr lang="en-US" i="1">
                                      <a:latin typeface="Cambria Math" panose="02040503050406030204" pitchFamily="18" charset="0"/>
                                    </a:rPr>
                                    <m:t>,</m:t>
                                  </m:r>
                                  <m:r>
                                    <a:rPr lang="el-GR"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𝑘</m:t>
                                  </m:r>
                                </m:sub>
                                <m:sup>
                                  <m:r>
                                    <a:rPr lang="en-US" i="1">
                                      <a:latin typeface="Cambria Math" panose="02040503050406030204" pitchFamily="18" charset="0"/>
                                    </a:rPr>
                                    <m:t>𝑡</m:t>
                                  </m:r>
                                </m:sup>
                              </m:sSubSup>
                            </m:lim>
                          </m:limLow>
                        </m:fName>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𝑘</m:t>
                                  </m:r>
                                </m:sub>
                              </m:sSub>
                            </m:den>
                          </m:f>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𝐷</m:t>
                                  </m:r>
                                </m:e>
                                <m:sub>
                                  <m:r>
                                    <a:rPr lang="en-US" b="0" i="1" smtClean="0">
                                      <a:latin typeface="Cambria Math" panose="02040503050406030204" pitchFamily="18" charset="0"/>
                                      <a:ea typeface="Cambria Math" panose="02040503050406030204" pitchFamily="18" charset="0"/>
                                    </a:rPr>
                                    <m:t>𝑘</m:t>
                                  </m:r>
                                </m:sub>
                              </m:sSub>
                            </m:sub>
                            <m:sup/>
                            <m:e>
                              <m:r>
                                <a:rPr lang="en-US" b="0" i="1" smtClean="0">
                                  <a:latin typeface="Cambria Math" panose="02040503050406030204" pitchFamily="18" charset="0"/>
                                  <a:ea typeface="Cambria Math" panose="02040503050406030204" pitchFamily="18" charset="0"/>
                                </a:rPr>
                                <m:t>ℒ</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𝑓</m:t>
                                  </m:r>
                                </m:e>
                                <m:sub>
                                  <m:r>
                                    <m:rPr>
                                      <m:sty m:val="p"/>
                                    </m:rPr>
                                    <a:rPr lang="el-GR" b="0" i="1" smtClean="0">
                                      <a:latin typeface="Cambria Math" panose="02040503050406030204" pitchFamily="18" charset="0"/>
                                      <a:ea typeface="Cambria Math" panose="02040503050406030204" pitchFamily="18" charset="0"/>
                                    </a:rPr>
                                    <m:t>Θ</m:t>
                                  </m:r>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rPr>
                                      </m:ctrlPr>
                                    </m:sSubSupPr>
                                    <m:e>
                                      <m:r>
                                        <a:rPr lang="el-GR" i="1">
                                          <a:latin typeface="Cambria Math" panose="02040503050406030204" pitchFamily="18" charset="0"/>
                                          <a:ea typeface="Cambria Math" panose="02040503050406030204" pitchFamily="18" charset="0"/>
                                        </a:rPr>
                                        <m:t>𝛾</m:t>
                                      </m:r>
                                    </m:e>
                                    <m:sub>
                                      <m:r>
                                        <a:rPr lang="en-US" i="1">
                                          <a:latin typeface="Cambria Math" panose="02040503050406030204" pitchFamily="18" charset="0"/>
                                        </a:rPr>
                                        <m:t>𝑘</m:t>
                                      </m:r>
                                    </m:sub>
                                    <m:sup>
                                      <m:r>
                                        <a:rPr lang="en-US" i="1">
                                          <a:latin typeface="Cambria Math" panose="02040503050406030204" pitchFamily="18" charset="0"/>
                                        </a:rPr>
                                        <m:t>𝑡</m:t>
                                      </m:r>
                                    </m:sup>
                                  </m:sSubSup>
                                  <m:sSubSup>
                                    <m:sSubSupPr>
                                      <m:ctrlPr>
                                        <a:rPr lang="en-US" i="1">
                                          <a:latin typeface="Cambria Math" panose="02040503050406030204" pitchFamily="18" charset="0"/>
                                        </a:rPr>
                                      </m:ctrlPr>
                                    </m:sSubSupPr>
                                    <m:e>
                                      <m:r>
                                        <a:rPr lang="en-US" i="1">
                                          <a:latin typeface="Cambria Math" panose="02040503050406030204" pitchFamily="18" charset="0"/>
                                        </a:rPr>
                                        <m:t>,</m:t>
                                      </m:r>
                                      <m:r>
                                        <a:rPr lang="el-GR"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𝑘</m:t>
                                      </m:r>
                                    </m:sub>
                                    <m:sup>
                                      <m:r>
                                        <a:rPr lang="en-US" i="1">
                                          <a:latin typeface="Cambria Math" panose="02040503050406030204" pitchFamily="18" charset="0"/>
                                        </a:rPr>
                                        <m:t>𝑡</m:t>
                                      </m:r>
                                    </m:sup>
                                  </m:sSubSup>
                                </m:sub>
                              </m:sSub>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e>
                          </m:nary>
                          <m:r>
                            <a:rPr lang="en-US" b="0" i="1" smtClean="0">
                              <a:latin typeface="Cambria Math" panose="02040503050406030204" pitchFamily="18" charset="0"/>
                            </a:rPr>
                            <m:t>)</m:t>
                          </m:r>
                        </m:e>
                      </m:func>
                    </m:oMath>
                  </m:oMathPara>
                </a14:m>
                <a:endParaRPr lang="en-US" dirty="0"/>
              </a:p>
            </p:txBody>
          </p:sp>
        </mc:Choice>
        <mc:Fallback xmlns="">
          <p:sp>
            <p:nvSpPr>
              <p:cNvPr id="22" name="TextBox 21">
                <a:extLst>
                  <a:ext uri="{FF2B5EF4-FFF2-40B4-BE49-F238E27FC236}">
                    <a16:creationId xmlns:a16="http://schemas.microsoft.com/office/drawing/2014/main" id="{07321025-B04D-1715-D413-91067C1766A6}"/>
                  </a:ext>
                </a:extLst>
              </p:cNvPr>
              <p:cNvSpPr txBox="1">
                <a:spLocks noRot="1" noChangeAspect="1" noMove="1" noResize="1" noEditPoints="1" noAdjustHandles="1" noChangeArrowheads="1" noChangeShapeType="1" noTextEdit="1"/>
              </p:cNvSpPr>
              <p:nvPr/>
            </p:nvSpPr>
            <p:spPr>
              <a:xfrm>
                <a:off x="2399965" y="5577403"/>
                <a:ext cx="5869876" cy="707310"/>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Content Placeholder 5">
                <a:extLst>
                  <a:ext uri="{FF2B5EF4-FFF2-40B4-BE49-F238E27FC236}">
                    <a16:creationId xmlns:a16="http://schemas.microsoft.com/office/drawing/2014/main" id="{43C060F5-7515-D596-ABD3-A36F5BEEAC10}"/>
                  </a:ext>
                </a:extLst>
              </p:cNvPr>
              <p:cNvSpPr txBox="1">
                <a:spLocks/>
              </p:cNvSpPr>
              <p:nvPr/>
            </p:nvSpPr>
            <p:spPr>
              <a:xfrm>
                <a:off x="581188" y="2156530"/>
                <a:ext cx="11029615" cy="1456958"/>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Client’s local model :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sSub>
                          <m:sSubPr>
                            <m:ctrlPr>
                              <a:rPr lang="en-US" i="1" smtClean="0">
                                <a:latin typeface="Cambria Math" panose="02040503050406030204" pitchFamily="18" charset="0"/>
                                <a:ea typeface="Cambria Math" panose="02040503050406030204" pitchFamily="18" charset="0"/>
                              </a:rPr>
                            </m:ctrlPr>
                          </m:sSubPr>
                          <m:e>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𝑦</m:t>
                                </m:r>
                              </m:e>
                            </m:acc>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𝑓</m:t>
                        </m:r>
                      </m:e>
                      <m:sub>
                        <m:r>
                          <m:rPr>
                            <m:sty m:val="p"/>
                          </m:rPr>
                          <a:rPr lang="el-GR" i="1" smtClean="0">
                            <a:latin typeface="Cambria Math" panose="02040503050406030204" pitchFamily="18" charset="0"/>
                            <a:ea typeface="Cambria Math" panose="02040503050406030204" pitchFamily="18" charset="0"/>
                          </a:rPr>
                          <m:t>Θ</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oMath>
                </a14:m>
                <a:endParaRPr lang="en-US" dirty="0"/>
              </a:p>
              <a:p>
                <a:r>
                  <a:rPr lang="en-US" dirty="0"/>
                  <a:t>Parameter :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Θ</m:t>
                    </m:r>
                  </m:oMath>
                </a14:m>
                <a:endParaRPr lang="en-US" dirty="0"/>
              </a:p>
              <a:p>
                <a:r>
                  <a:rPr lang="en-US" dirty="0"/>
                  <a:t>Dataset : </a:t>
                </a:r>
                <a14:m>
                  <m:oMath xmlns:m="http://schemas.openxmlformats.org/officeDocument/2006/math">
                    <m:r>
                      <a:rPr lang="en-US" i="1">
                        <a:latin typeface="Cambria Math" panose="02040503050406030204" pitchFamily="18" charset="0"/>
                        <a:ea typeface="Cambria Math" panose="02040503050406030204" pitchFamily="18" charset="0"/>
                      </a:rPr>
                      <m:t>𝐷</m:t>
                    </m:r>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𝑁</m:t>
                        </m:r>
                      </m:sup>
                    </m:sSubSup>
                  </m:oMath>
                </a14:m>
                <a:endParaRPr lang="en-US" dirty="0"/>
              </a:p>
              <a:p>
                <a:pPr marL="0" indent="0">
                  <a:buFont typeface="Wingdings 2" panose="05020102010507070707" pitchFamily="18" charset="2"/>
                  <a:buNone/>
                </a:pPr>
                <a:endParaRPr lang="en-US" dirty="0"/>
              </a:p>
              <a:p>
                <a:pPr marL="0" indent="0">
                  <a:buFont typeface="Wingdings 2" panose="05020102010507070707" pitchFamily="18" charset="2"/>
                  <a:buNone/>
                </a:pPr>
                <a:endParaRPr lang="en-US" dirty="0"/>
              </a:p>
            </p:txBody>
          </p:sp>
        </mc:Choice>
        <mc:Fallback xmlns="">
          <p:sp>
            <p:nvSpPr>
              <p:cNvPr id="23" name="Content Placeholder 5">
                <a:extLst>
                  <a:ext uri="{FF2B5EF4-FFF2-40B4-BE49-F238E27FC236}">
                    <a16:creationId xmlns:a16="http://schemas.microsoft.com/office/drawing/2014/main" id="{43C060F5-7515-D596-ABD3-A36F5BEEAC10}"/>
                  </a:ext>
                </a:extLst>
              </p:cNvPr>
              <p:cNvSpPr txBox="1">
                <a:spLocks noRot="1" noChangeAspect="1" noMove="1" noResize="1" noEditPoints="1" noAdjustHandles="1" noChangeArrowheads="1" noChangeShapeType="1" noTextEdit="1"/>
              </p:cNvSpPr>
              <p:nvPr/>
            </p:nvSpPr>
            <p:spPr>
              <a:xfrm>
                <a:off x="581188" y="2156530"/>
                <a:ext cx="11029615" cy="1456958"/>
              </a:xfrm>
              <a:prstGeom prst="rect">
                <a:avLst/>
              </a:prstGeom>
              <a:blipFill>
                <a:blip r:embed="rId18"/>
                <a:stretch>
                  <a:fillRect l="-221" t="-21339"/>
                </a:stretch>
              </a:blipFill>
            </p:spPr>
            <p:txBody>
              <a:bodyPr/>
              <a:lstStyle/>
              <a:p>
                <a:r>
                  <a:rPr lang="en-US">
                    <a:noFill/>
                  </a:rPr>
                  <a:t> </a:t>
                </a:r>
              </a:p>
            </p:txBody>
          </p:sp>
        </mc:Fallback>
      </mc:AlternateContent>
      <p:graphicFrame>
        <p:nvGraphicFramePr>
          <p:cNvPr id="13" name="Diagram 12">
            <a:extLst>
              <a:ext uri="{FF2B5EF4-FFF2-40B4-BE49-F238E27FC236}">
                <a16:creationId xmlns:a16="http://schemas.microsoft.com/office/drawing/2014/main" id="{074A0FD8-7B0A-0C4D-EFB4-019834A83F98}"/>
              </a:ext>
            </a:extLst>
          </p:cNvPr>
          <p:cNvGraphicFramePr/>
          <p:nvPr>
            <p:extLst>
              <p:ext uri="{D42A27DB-BD31-4B8C-83A1-F6EECF244321}">
                <p14:modId xmlns:p14="http://schemas.microsoft.com/office/powerpoint/2010/main" val="2089513675"/>
              </p:ext>
            </p:extLst>
          </p:nvPr>
        </p:nvGraphicFramePr>
        <p:xfrm>
          <a:off x="10378642" y="1923896"/>
          <a:ext cx="1369568" cy="4612521"/>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spTree>
    <p:extLst>
      <p:ext uri="{BB962C8B-B14F-4D97-AF65-F5344CB8AC3E}">
        <p14:creationId xmlns:p14="http://schemas.microsoft.com/office/powerpoint/2010/main" val="683483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par>
                                <p:cTn id="20" presetID="10" presetClass="exit" presetSubtype="0" fill="hold" grpId="1" nodeType="with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par>
                          <p:cTn id="23" fill="hold">
                            <p:stCondLst>
                              <p:cond delay="500"/>
                            </p:stCondLst>
                            <p:childTnLst>
                              <p:par>
                                <p:cTn id="24" presetID="1" presetClass="entr" presetSubtype="0" fill="hold" nodeType="afterEffect">
                                  <p:stCondLst>
                                    <p:cond delay="0"/>
                                  </p:stCondLst>
                                  <p:childTnLst>
                                    <p:set>
                                      <p:cBhvr>
                                        <p:cTn id="25" dur="1" fill="hold">
                                          <p:stCondLst>
                                            <p:cond delay="0"/>
                                          </p:stCondLst>
                                        </p:cTn>
                                        <p:tgtEl>
                                          <p:spTgt spid="1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18"/>
                                        </p:tgtEl>
                                      </p:cBhvr>
                                    </p:animEffect>
                                    <p:set>
                                      <p:cBhvr>
                                        <p:cTn id="35" dur="1" fill="hold">
                                          <p:stCondLst>
                                            <p:cond delay="499"/>
                                          </p:stCondLst>
                                        </p:cTn>
                                        <p:tgtEl>
                                          <p:spTgt spid="18"/>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19"/>
                                        </p:tgtEl>
                                      </p:cBhvr>
                                    </p:animEffect>
                                    <p:set>
                                      <p:cBhvr>
                                        <p:cTn id="44" dur="1" fill="hold">
                                          <p:stCondLst>
                                            <p:cond delay="499"/>
                                          </p:stCondLst>
                                        </p:cTn>
                                        <p:tgtEl>
                                          <p:spTgt spid="19"/>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17"/>
                                        </p:tgtEl>
                                      </p:cBhvr>
                                    </p:animEffect>
                                    <p:set>
                                      <p:cBhvr>
                                        <p:cTn id="47" dur="1" fill="hold">
                                          <p:stCondLst>
                                            <p:cond delay="499"/>
                                          </p:stCondLst>
                                        </p:cTn>
                                        <p:tgtEl>
                                          <p:spTgt spid="17"/>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3">
                                            <p:txEl>
                                              <p:pRg st="0" end="0"/>
                                            </p:txEl>
                                          </p:spTgt>
                                        </p:tgtEl>
                                        <p:attrNameLst>
                                          <p:attrName>style.visibility</p:attrName>
                                        </p:attrNameLst>
                                      </p:cBhvr>
                                      <p:to>
                                        <p:strVal val="visible"/>
                                      </p:to>
                                    </p:set>
                                    <p:animEffect transition="in" filter="fade">
                                      <p:cBhvr>
                                        <p:cTn id="52" dur="500"/>
                                        <p:tgtEl>
                                          <p:spTgt spid="23">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3">
                                            <p:txEl>
                                              <p:pRg st="1" end="1"/>
                                            </p:txEl>
                                          </p:spTgt>
                                        </p:tgtEl>
                                        <p:attrNameLst>
                                          <p:attrName>style.visibility</p:attrName>
                                        </p:attrNameLst>
                                      </p:cBhvr>
                                      <p:to>
                                        <p:strVal val="visible"/>
                                      </p:to>
                                    </p:set>
                                    <p:animEffect transition="in" filter="fade">
                                      <p:cBhvr>
                                        <p:cTn id="57" dur="500"/>
                                        <p:tgtEl>
                                          <p:spTgt spid="23">
                                            <p:txEl>
                                              <p:pRg st="1" end="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3">
                                            <p:txEl>
                                              <p:pRg st="2" end="2"/>
                                            </p:txEl>
                                          </p:spTgt>
                                        </p:tgtEl>
                                        <p:attrNameLst>
                                          <p:attrName>style.visibility</p:attrName>
                                        </p:attrNameLst>
                                      </p:cBhvr>
                                      <p:to>
                                        <p:strVal val="visible"/>
                                      </p:to>
                                    </p:set>
                                    <p:animEffect transition="in" filter="fade">
                                      <p:cBhvr>
                                        <p:cTn id="62" dur="500"/>
                                        <p:tgtEl>
                                          <p:spTgt spid="23">
                                            <p:txEl>
                                              <p:pRg st="2" end="2"/>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grpId="1" nodeType="clickEffect">
                                  <p:stCondLst>
                                    <p:cond delay="0"/>
                                  </p:stCondLst>
                                  <p:childTnLst>
                                    <p:animEffect transition="out" filter="fade">
                                      <p:cBhvr>
                                        <p:cTn id="66" dur="500"/>
                                        <p:tgtEl>
                                          <p:spTgt spid="23">
                                            <p:txEl>
                                              <p:pRg st="0" end="0"/>
                                            </p:txEl>
                                          </p:spTgt>
                                        </p:tgtEl>
                                      </p:cBhvr>
                                    </p:animEffect>
                                    <p:set>
                                      <p:cBhvr>
                                        <p:cTn id="67" dur="1" fill="hold">
                                          <p:stCondLst>
                                            <p:cond delay="499"/>
                                          </p:stCondLst>
                                        </p:cTn>
                                        <p:tgtEl>
                                          <p:spTgt spid="23">
                                            <p:txEl>
                                              <p:pRg st="0" end="0"/>
                                            </p:txEl>
                                          </p:spTgt>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grpId="1" nodeType="clickEffect">
                                  <p:stCondLst>
                                    <p:cond delay="0"/>
                                  </p:stCondLst>
                                  <p:childTnLst>
                                    <p:animEffect transition="out" filter="fade">
                                      <p:cBhvr>
                                        <p:cTn id="71" dur="500"/>
                                        <p:tgtEl>
                                          <p:spTgt spid="23">
                                            <p:txEl>
                                              <p:pRg st="1" end="1"/>
                                            </p:txEl>
                                          </p:spTgt>
                                        </p:tgtEl>
                                      </p:cBhvr>
                                    </p:animEffect>
                                    <p:set>
                                      <p:cBhvr>
                                        <p:cTn id="72" dur="1" fill="hold">
                                          <p:stCondLst>
                                            <p:cond delay="499"/>
                                          </p:stCondLst>
                                        </p:cTn>
                                        <p:tgtEl>
                                          <p:spTgt spid="23">
                                            <p:txEl>
                                              <p:pRg st="1" end="1"/>
                                            </p:txEl>
                                          </p:spTgt>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0" presetClass="exit" presetSubtype="0" fill="hold" grpId="1" nodeType="clickEffect">
                                  <p:stCondLst>
                                    <p:cond delay="0"/>
                                  </p:stCondLst>
                                  <p:childTnLst>
                                    <p:animEffect transition="out" filter="fade">
                                      <p:cBhvr>
                                        <p:cTn id="76" dur="500"/>
                                        <p:tgtEl>
                                          <p:spTgt spid="23">
                                            <p:txEl>
                                              <p:pRg st="2" end="2"/>
                                            </p:txEl>
                                          </p:spTgt>
                                        </p:tgtEl>
                                      </p:cBhvr>
                                    </p:animEffect>
                                    <p:set>
                                      <p:cBhvr>
                                        <p:cTn id="77" dur="1" fill="hold">
                                          <p:stCondLst>
                                            <p:cond delay="499"/>
                                          </p:stCondLst>
                                        </p:cTn>
                                        <p:tgtEl>
                                          <p:spTgt spid="23">
                                            <p:txEl>
                                              <p:pRg st="2" end="2"/>
                                            </p:txEl>
                                          </p:spTgt>
                                        </p:tgtEl>
                                        <p:attrNameLst>
                                          <p:attrName>style.visibility</p:attrName>
                                        </p:attrNameLst>
                                      </p:cBhvr>
                                      <p:to>
                                        <p:strVal val="hidden"/>
                                      </p:to>
                                    </p:set>
                                  </p:childTnLst>
                                </p:cTn>
                              </p:par>
                            </p:childTnLst>
                          </p:cTn>
                        </p:par>
                        <p:par>
                          <p:cTn id="78" fill="hold">
                            <p:stCondLst>
                              <p:cond delay="500"/>
                            </p:stCondLst>
                            <p:childTnLst>
                              <p:par>
                                <p:cTn id="79" presetID="10" presetClass="entr" presetSubtype="0" fill="hold" grpId="0" nodeType="afterEffect">
                                  <p:stCondLst>
                                    <p:cond delay="0"/>
                                  </p:stCondLst>
                                  <p:childTnLst>
                                    <p:set>
                                      <p:cBhvr>
                                        <p:cTn id="80" dur="1" fill="hold">
                                          <p:stCondLst>
                                            <p:cond delay="0"/>
                                          </p:stCondLst>
                                        </p:cTn>
                                        <p:tgtEl>
                                          <p:spTgt spid="3">
                                            <p:txEl>
                                              <p:pRg st="0" end="0"/>
                                            </p:txEl>
                                          </p:spTgt>
                                        </p:tgtEl>
                                        <p:attrNameLst>
                                          <p:attrName>style.visibility</p:attrName>
                                        </p:attrNameLst>
                                      </p:cBhvr>
                                      <p:to>
                                        <p:strVal val="visible"/>
                                      </p:to>
                                    </p:set>
                                    <p:animEffect transition="in" filter="fade">
                                      <p:cBhvr>
                                        <p:cTn id="81" dur="500"/>
                                        <p:tgtEl>
                                          <p:spTgt spid="3">
                                            <p:txEl>
                                              <p:pRg st="0" end="0"/>
                                            </p:txEl>
                                          </p:spTgt>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9"/>
                                        </p:tgtEl>
                                        <p:attrNameLst>
                                          <p:attrName>style.visibility</p:attrName>
                                        </p:attrNameLst>
                                      </p:cBhvr>
                                      <p:to>
                                        <p:strVal val="visible"/>
                                      </p:to>
                                    </p:set>
                                    <p:animEffect transition="in" filter="fade">
                                      <p:cBhvr>
                                        <p:cTn id="84" dur="500"/>
                                        <p:tgtEl>
                                          <p:spTgt spid="9"/>
                                        </p:tgtEl>
                                      </p:cBhvr>
                                    </p:animEffect>
                                  </p:childTnLst>
                                </p:cTn>
                              </p:par>
                              <p:par>
                                <p:cTn id="85" presetID="10" presetClass="entr" presetSubtype="0" fill="hold" nodeType="withEffect">
                                  <p:stCondLst>
                                    <p:cond delay="0"/>
                                  </p:stCondLst>
                                  <p:childTnLst>
                                    <p:set>
                                      <p:cBhvr>
                                        <p:cTn id="86" dur="1" fill="hold">
                                          <p:stCondLst>
                                            <p:cond delay="0"/>
                                          </p:stCondLst>
                                        </p:cTn>
                                        <p:tgtEl>
                                          <p:spTgt spid="20"/>
                                        </p:tgtEl>
                                        <p:attrNameLst>
                                          <p:attrName>style.visibility</p:attrName>
                                        </p:attrNameLst>
                                      </p:cBhvr>
                                      <p:to>
                                        <p:strVal val="visible"/>
                                      </p:to>
                                    </p:set>
                                    <p:animEffect transition="in" filter="fade">
                                      <p:cBhvr>
                                        <p:cTn id="87" dur="500"/>
                                        <p:tgtEl>
                                          <p:spTgt spid="20"/>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xit" presetSubtype="0" fill="hold" nodeType="clickEffect">
                                  <p:stCondLst>
                                    <p:cond delay="0"/>
                                  </p:stCondLst>
                                  <p:childTnLst>
                                    <p:animEffect transition="out" filter="fade">
                                      <p:cBhvr>
                                        <p:cTn id="91" dur="500"/>
                                        <p:tgtEl>
                                          <p:spTgt spid="20"/>
                                        </p:tgtEl>
                                      </p:cBhvr>
                                    </p:animEffect>
                                    <p:set>
                                      <p:cBhvr>
                                        <p:cTn id="92" dur="1" fill="hold">
                                          <p:stCondLst>
                                            <p:cond delay="499"/>
                                          </p:stCondLst>
                                        </p:cTn>
                                        <p:tgtEl>
                                          <p:spTgt spid="20"/>
                                        </p:tgtEl>
                                        <p:attrNameLst>
                                          <p:attrName>style.visibility</p:attrName>
                                        </p:attrNameLst>
                                      </p:cBhvr>
                                      <p:to>
                                        <p:strVal val="hidden"/>
                                      </p:to>
                                    </p:set>
                                  </p:childTnLst>
                                </p:cTn>
                              </p:par>
                              <p:par>
                                <p:cTn id="93" presetID="10" presetClass="entr" presetSubtype="0" fill="hold" grpId="0" nodeType="withEffect">
                                  <p:stCondLst>
                                    <p:cond delay="0"/>
                                  </p:stCondLst>
                                  <p:childTnLst>
                                    <p:set>
                                      <p:cBhvr>
                                        <p:cTn id="94" dur="1" fill="hold">
                                          <p:stCondLst>
                                            <p:cond delay="0"/>
                                          </p:stCondLst>
                                        </p:cTn>
                                        <p:tgtEl>
                                          <p:spTgt spid="4">
                                            <p:txEl>
                                              <p:pRg st="0" end="0"/>
                                            </p:txEl>
                                          </p:spTgt>
                                        </p:tgtEl>
                                        <p:attrNameLst>
                                          <p:attrName>style.visibility</p:attrName>
                                        </p:attrNameLst>
                                      </p:cBhvr>
                                      <p:to>
                                        <p:strVal val="visible"/>
                                      </p:to>
                                    </p:set>
                                    <p:animEffect transition="in" filter="fade">
                                      <p:cBhvr>
                                        <p:cTn id="95" dur="500"/>
                                        <p:tgtEl>
                                          <p:spTgt spid="4">
                                            <p:txEl>
                                              <p:pRg st="0" end="0"/>
                                            </p:txEl>
                                          </p:spTgt>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1"/>
                                        </p:tgtEl>
                                        <p:attrNameLst>
                                          <p:attrName>style.visibility</p:attrName>
                                        </p:attrNameLst>
                                      </p:cBhvr>
                                      <p:to>
                                        <p:strVal val="visible"/>
                                      </p:to>
                                    </p:set>
                                    <p:animEffect transition="in" filter="fade">
                                      <p:cBhvr>
                                        <p:cTn id="98" dur="500"/>
                                        <p:tgtEl>
                                          <p:spTgt spid="11"/>
                                        </p:tgtEl>
                                      </p:cBhvr>
                                    </p:animEffect>
                                  </p:childTnLst>
                                </p:cTn>
                              </p:par>
                            </p:childTnLst>
                          </p:cTn>
                        </p:par>
                        <p:par>
                          <p:cTn id="99" fill="hold">
                            <p:stCondLst>
                              <p:cond delay="500"/>
                            </p:stCondLst>
                            <p:childTnLst>
                              <p:par>
                                <p:cTn id="100" presetID="10" presetClass="entr" presetSubtype="0" fill="hold" nodeType="afterEffect">
                                  <p:stCondLst>
                                    <p:cond delay="0"/>
                                  </p:stCondLst>
                                  <p:childTnLst>
                                    <p:set>
                                      <p:cBhvr>
                                        <p:cTn id="101" dur="1" fill="hold">
                                          <p:stCondLst>
                                            <p:cond delay="0"/>
                                          </p:stCondLst>
                                        </p:cTn>
                                        <p:tgtEl>
                                          <p:spTgt spid="21"/>
                                        </p:tgtEl>
                                        <p:attrNameLst>
                                          <p:attrName>style.visibility</p:attrName>
                                        </p:attrNameLst>
                                      </p:cBhvr>
                                      <p:to>
                                        <p:strVal val="visible"/>
                                      </p:to>
                                    </p:set>
                                    <p:animEffect transition="in" filter="fade">
                                      <p:cBhvr>
                                        <p:cTn id="102" dur="500"/>
                                        <p:tgtEl>
                                          <p:spTgt spid="21"/>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xit" presetSubtype="0" fill="hold" nodeType="clickEffect">
                                  <p:stCondLst>
                                    <p:cond delay="0"/>
                                  </p:stCondLst>
                                  <p:childTnLst>
                                    <p:animEffect transition="out" filter="fade">
                                      <p:cBhvr>
                                        <p:cTn id="106" dur="500"/>
                                        <p:tgtEl>
                                          <p:spTgt spid="21"/>
                                        </p:tgtEl>
                                      </p:cBhvr>
                                    </p:animEffect>
                                    <p:set>
                                      <p:cBhvr>
                                        <p:cTn id="107" dur="1" fill="hold">
                                          <p:stCondLst>
                                            <p:cond delay="499"/>
                                          </p:stCondLst>
                                        </p:cTn>
                                        <p:tgtEl>
                                          <p:spTgt spid="21"/>
                                        </p:tgtEl>
                                        <p:attrNameLst>
                                          <p:attrName>style.visibility</p:attrName>
                                        </p:attrNameLst>
                                      </p:cBhvr>
                                      <p:to>
                                        <p:strVal val="hidden"/>
                                      </p:to>
                                    </p:set>
                                  </p:childTnLst>
                                </p:cTn>
                              </p:par>
                            </p:childTnLst>
                          </p:cTn>
                        </p:par>
                        <p:par>
                          <p:cTn id="108" fill="hold">
                            <p:stCondLst>
                              <p:cond delay="500"/>
                            </p:stCondLst>
                            <p:childTnLst>
                              <p:par>
                                <p:cTn id="109" presetID="10" presetClass="entr" presetSubtype="0" fill="hold" grpId="0" nodeType="afterEffect">
                                  <p:stCondLst>
                                    <p:cond delay="0"/>
                                  </p:stCondLst>
                                  <p:childTnLst>
                                    <p:set>
                                      <p:cBhvr>
                                        <p:cTn id="110" dur="1" fill="hold">
                                          <p:stCondLst>
                                            <p:cond delay="0"/>
                                          </p:stCondLst>
                                        </p:cTn>
                                        <p:tgtEl>
                                          <p:spTgt spid="5">
                                            <p:txEl>
                                              <p:pRg st="0" end="0"/>
                                            </p:txEl>
                                          </p:spTgt>
                                        </p:tgtEl>
                                        <p:attrNameLst>
                                          <p:attrName>style.visibility</p:attrName>
                                        </p:attrNameLst>
                                      </p:cBhvr>
                                      <p:to>
                                        <p:strVal val="visible"/>
                                      </p:to>
                                    </p:set>
                                    <p:animEffect transition="in" filter="fade">
                                      <p:cBhvr>
                                        <p:cTn id="111" dur="500"/>
                                        <p:tgtEl>
                                          <p:spTgt spid="5">
                                            <p:txEl>
                                              <p:pRg st="0" end="0"/>
                                            </p:txEl>
                                          </p:spTgt>
                                        </p:tgtEl>
                                      </p:cBhvr>
                                    </p:animEffect>
                                  </p:childTnLst>
                                </p:cTn>
                              </p:par>
                            </p:childTnLst>
                          </p:cTn>
                        </p:par>
                        <p:par>
                          <p:cTn id="112" fill="hold">
                            <p:stCondLst>
                              <p:cond delay="1000"/>
                            </p:stCondLst>
                            <p:childTnLst>
                              <p:par>
                                <p:cTn id="113" presetID="10" presetClass="entr" presetSubtype="0" fill="hold" grpId="0" nodeType="afterEffect">
                                  <p:stCondLst>
                                    <p:cond delay="0"/>
                                  </p:stCondLst>
                                  <p:childTnLst>
                                    <p:set>
                                      <p:cBhvr>
                                        <p:cTn id="114" dur="1" fill="hold">
                                          <p:stCondLst>
                                            <p:cond delay="0"/>
                                          </p:stCondLst>
                                        </p:cTn>
                                        <p:tgtEl>
                                          <p:spTgt spid="22"/>
                                        </p:tgtEl>
                                        <p:attrNameLst>
                                          <p:attrName>style.visibility</p:attrName>
                                        </p:attrNameLst>
                                      </p:cBhvr>
                                      <p:to>
                                        <p:strVal val="visible"/>
                                      </p:to>
                                    </p:set>
                                    <p:animEffect transition="in" filter="fade">
                                      <p:cBhvr>
                                        <p:cTn id="11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3" grpId="0" build="p"/>
      <p:bldP spid="4" grpId="0" build="p"/>
      <p:bldP spid="5" grpId="0" build="p"/>
      <p:bldP spid="9" grpId="0"/>
      <p:bldP spid="11" grpId="0"/>
      <p:bldP spid="22" grpId="0"/>
      <p:bldP spid="23" grpId="0" uiExpand="1" build="p"/>
      <p:bldP spid="23" grpId="1" uiExpand="1" build="allAtOnce"/>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22B161-9002-87DD-8B80-89F629BEA0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ADDFBF-6BDA-3631-313A-160954CE86AB}"/>
              </a:ext>
            </a:extLst>
          </p:cNvPr>
          <p:cNvSpPr>
            <a:spLocks noGrp="1"/>
          </p:cNvSpPr>
          <p:nvPr>
            <p:ph type="title"/>
          </p:nvPr>
        </p:nvSpPr>
        <p:spPr>
          <a:xfrm>
            <a:off x="581192" y="999201"/>
            <a:ext cx="11029616" cy="716754"/>
          </a:xfrm>
        </p:spPr>
        <p:txBody>
          <a:bodyPr>
            <a:normAutofit fontScale="90000"/>
          </a:bodyPr>
          <a:lstStyle/>
          <a:p>
            <a:pPr algn="ctr"/>
            <a:r>
              <a:rPr lang="en-US" cap="none" dirty="0"/>
              <a:t>Neural Network architecture</a:t>
            </a:r>
            <a:br>
              <a:rPr lang="en-US" sz="2800" cap="none" dirty="0"/>
            </a:br>
            <a:endParaRPr lang="en-US" sz="2800" cap="none" dirty="0"/>
          </a:p>
        </p:txBody>
      </p:sp>
      <p:sp>
        <p:nvSpPr>
          <p:cNvPr id="7" name="Content Placeholder 5">
            <a:extLst>
              <a:ext uri="{FF2B5EF4-FFF2-40B4-BE49-F238E27FC236}">
                <a16:creationId xmlns:a16="http://schemas.microsoft.com/office/drawing/2014/main" id="{25C326B4-BE82-C71A-0E11-BB8928E09C89}"/>
              </a:ext>
            </a:extLst>
          </p:cNvPr>
          <p:cNvSpPr txBox="1">
            <a:spLocks/>
          </p:cNvSpPr>
          <p:nvPr/>
        </p:nvSpPr>
        <p:spPr>
          <a:xfrm>
            <a:off x="504992" y="2236362"/>
            <a:ext cx="11029615" cy="56270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DensNet121</a:t>
            </a:r>
          </a:p>
          <a:p>
            <a:pPr marL="0" indent="0">
              <a:buFont typeface="Wingdings 2" panose="05020102010507070707" pitchFamily="18" charset="2"/>
              <a:buNone/>
            </a:pPr>
            <a:endParaRPr lang="en-US" dirty="0"/>
          </a:p>
          <a:p>
            <a:pPr marL="0" indent="0">
              <a:buFont typeface="Wingdings 2" panose="05020102010507070707" pitchFamily="18" charset="2"/>
              <a:buNone/>
            </a:pPr>
            <a:endParaRPr lang="en-US" dirty="0"/>
          </a:p>
        </p:txBody>
      </p:sp>
      <p:sp>
        <p:nvSpPr>
          <p:cNvPr id="9" name="Content Placeholder 5">
            <a:extLst>
              <a:ext uri="{FF2B5EF4-FFF2-40B4-BE49-F238E27FC236}">
                <a16:creationId xmlns:a16="http://schemas.microsoft.com/office/drawing/2014/main" id="{F0F43943-F261-9388-9D00-9687C780704D}"/>
              </a:ext>
            </a:extLst>
          </p:cNvPr>
          <p:cNvSpPr txBox="1">
            <a:spLocks/>
          </p:cNvSpPr>
          <p:nvPr/>
        </p:nvSpPr>
        <p:spPr>
          <a:xfrm>
            <a:off x="504992" y="2586331"/>
            <a:ext cx="11029615" cy="56270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ResNet18</a:t>
            </a:r>
          </a:p>
          <a:p>
            <a:pPr marL="0" indent="0">
              <a:buFont typeface="Wingdings 2" panose="05020102010507070707" pitchFamily="18" charset="2"/>
              <a:buNone/>
            </a:pPr>
            <a:endParaRPr lang="en-US" dirty="0"/>
          </a:p>
          <a:p>
            <a:pPr marL="0" indent="0">
              <a:buFont typeface="Wingdings 2" panose="05020102010507070707" pitchFamily="18" charset="2"/>
              <a:buNone/>
            </a:pPr>
            <a:endParaRPr lang="en-US" dirty="0"/>
          </a:p>
        </p:txBody>
      </p:sp>
      <p:pic>
        <p:nvPicPr>
          <p:cNvPr id="11" name="Picture 10">
            <a:extLst>
              <a:ext uri="{FF2B5EF4-FFF2-40B4-BE49-F238E27FC236}">
                <a16:creationId xmlns:a16="http://schemas.microsoft.com/office/drawing/2014/main" id="{72D706F6-1CF3-8335-727A-18C6CFB83735}"/>
              </a:ext>
            </a:extLst>
          </p:cNvPr>
          <p:cNvPicPr>
            <a:picLocks noChangeAspect="1"/>
          </p:cNvPicPr>
          <p:nvPr/>
        </p:nvPicPr>
        <p:blipFill>
          <a:blip r:embed="rId3"/>
          <a:srcRect l="26924" t="27947" r="30175" b="27888"/>
          <a:stretch/>
        </p:blipFill>
        <p:spPr>
          <a:xfrm>
            <a:off x="879896" y="2517714"/>
            <a:ext cx="6101814" cy="3533502"/>
          </a:xfrm>
          <a:prstGeom prst="rect">
            <a:avLst/>
          </a:prstGeom>
        </p:spPr>
      </p:pic>
      <p:pic>
        <p:nvPicPr>
          <p:cNvPr id="18" name="Picture 17">
            <a:extLst>
              <a:ext uri="{FF2B5EF4-FFF2-40B4-BE49-F238E27FC236}">
                <a16:creationId xmlns:a16="http://schemas.microsoft.com/office/drawing/2014/main" id="{03196F18-5BED-B5BE-E43A-573BE10CED17}"/>
              </a:ext>
            </a:extLst>
          </p:cNvPr>
          <p:cNvPicPr>
            <a:picLocks noChangeAspect="1"/>
          </p:cNvPicPr>
          <p:nvPr/>
        </p:nvPicPr>
        <p:blipFill>
          <a:blip r:embed="rId4"/>
          <a:srcRect l="18000" t="39200" r="40450" b="39467"/>
          <a:stretch/>
        </p:blipFill>
        <p:spPr>
          <a:xfrm>
            <a:off x="678728" y="4167552"/>
            <a:ext cx="8715046" cy="2233633"/>
          </a:xfrm>
          <a:prstGeom prst="rect">
            <a:avLst/>
          </a:prstGeom>
        </p:spPr>
      </p:pic>
      <p:pic>
        <p:nvPicPr>
          <p:cNvPr id="20" name="Picture 19">
            <a:extLst>
              <a:ext uri="{FF2B5EF4-FFF2-40B4-BE49-F238E27FC236}">
                <a16:creationId xmlns:a16="http://schemas.microsoft.com/office/drawing/2014/main" id="{3B67E9F2-55A6-621D-2637-55A81B47603F}"/>
              </a:ext>
            </a:extLst>
          </p:cNvPr>
          <p:cNvPicPr>
            <a:picLocks noChangeAspect="1"/>
          </p:cNvPicPr>
          <p:nvPr/>
        </p:nvPicPr>
        <p:blipFill>
          <a:blip r:embed="rId5"/>
          <a:srcRect l="4142" t="22400" r="73300" b="47428"/>
          <a:stretch/>
        </p:blipFill>
        <p:spPr>
          <a:xfrm>
            <a:off x="4509294" y="1944214"/>
            <a:ext cx="2750272" cy="2069228"/>
          </a:xfrm>
          <a:prstGeom prst="rect">
            <a:avLst/>
          </a:prstGeom>
        </p:spPr>
      </p:pic>
      <p:graphicFrame>
        <p:nvGraphicFramePr>
          <p:cNvPr id="3" name="Diagram 2">
            <a:extLst>
              <a:ext uri="{FF2B5EF4-FFF2-40B4-BE49-F238E27FC236}">
                <a16:creationId xmlns:a16="http://schemas.microsoft.com/office/drawing/2014/main" id="{1B65E320-CAC1-31D8-F320-26C1278AF192}"/>
              </a:ext>
            </a:extLst>
          </p:cNvPr>
          <p:cNvGraphicFramePr/>
          <p:nvPr>
            <p:extLst>
              <p:ext uri="{D42A27DB-BD31-4B8C-83A1-F6EECF244321}">
                <p14:modId xmlns:p14="http://schemas.microsoft.com/office/powerpoint/2010/main" val="2828889816"/>
              </p:ext>
            </p:extLst>
          </p:nvPr>
        </p:nvGraphicFramePr>
        <p:xfrm>
          <a:off x="10378642" y="1923896"/>
          <a:ext cx="1369568" cy="461252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569650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1"/>
                                        </p:tgtEl>
                                      </p:cBhvr>
                                    </p:animEffect>
                                    <p:set>
                                      <p:cBhvr>
                                        <p:cTn id="15" dur="1" fill="hold">
                                          <p:stCondLst>
                                            <p:cond delay="499"/>
                                          </p:stCondLst>
                                        </p:cTn>
                                        <p:tgtEl>
                                          <p:spTgt spid="11"/>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xEl>
                                              <p:pRg st="0" end="0"/>
                                            </p:txEl>
                                          </p:spTgt>
                                        </p:tgtEl>
                                        <p:attrNameLst>
                                          <p:attrName>style.visibility</p:attrName>
                                        </p:attrNameLst>
                                      </p:cBhvr>
                                      <p:to>
                                        <p:strVal val="visible"/>
                                      </p:to>
                                    </p:set>
                                    <p:animEffect transition="in" filter="fade">
                                      <p:cBhvr>
                                        <p:cTn id="20" dur="500"/>
                                        <p:tgtEl>
                                          <p:spTgt spid="9">
                                            <p:txEl>
                                              <p:pRg st="0" end="0"/>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6D5100-0784-EB84-1BE0-C0DA85180C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98C2C8-7FB4-9375-A047-CF123272E2D3}"/>
              </a:ext>
            </a:extLst>
          </p:cNvPr>
          <p:cNvSpPr>
            <a:spLocks noGrp="1"/>
          </p:cNvSpPr>
          <p:nvPr>
            <p:ph type="title"/>
          </p:nvPr>
        </p:nvSpPr>
        <p:spPr>
          <a:xfrm>
            <a:off x="581192" y="999201"/>
            <a:ext cx="11029616" cy="716754"/>
          </a:xfrm>
        </p:spPr>
        <p:txBody>
          <a:bodyPr>
            <a:normAutofit fontScale="90000"/>
          </a:bodyPr>
          <a:lstStyle/>
          <a:p>
            <a:pPr algn="ctr"/>
            <a:r>
              <a:rPr lang="en-US" sz="2800" cap="none" dirty="0"/>
              <a:t>Vision Transformers</a:t>
            </a:r>
            <a:br>
              <a:rPr lang="en-US" sz="2800" cap="none" dirty="0"/>
            </a:br>
            <a:endParaRPr lang="en-US" sz="2800" cap="none" dirty="0"/>
          </a:p>
        </p:txBody>
      </p:sp>
      <p:pic>
        <p:nvPicPr>
          <p:cNvPr id="4" name="Picture 3">
            <a:extLst>
              <a:ext uri="{FF2B5EF4-FFF2-40B4-BE49-F238E27FC236}">
                <a16:creationId xmlns:a16="http://schemas.microsoft.com/office/drawing/2014/main" id="{465A7287-77EC-7039-B890-7B6A5FF2A236}"/>
              </a:ext>
            </a:extLst>
          </p:cNvPr>
          <p:cNvPicPr>
            <a:picLocks noChangeAspect="1"/>
          </p:cNvPicPr>
          <p:nvPr/>
        </p:nvPicPr>
        <p:blipFill>
          <a:blip r:embed="rId3"/>
          <a:srcRect l="31500" t="27947" r="32740" b="40053"/>
          <a:stretch/>
        </p:blipFill>
        <p:spPr>
          <a:xfrm>
            <a:off x="4092082" y="2601436"/>
            <a:ext cx="6286560" cy="3407401"/>
          </a:xfrm>
          <a:prstGeom prst="rect">
            <a:avLst/>
          </a:prstGeom>
        </p:spPr>
      </p:pic>
      <p:graphicFrame>
        <p:nvGraphicFramePr>
          <p:cNvPr id="5" name="Diagram 4">
            <a:extLst>
              <a:ext uri="{FF2B5EF4-FFF2-40B4-BE49-F238E27FC236}">
                <a16:creationId xmlns:a16="http://schemas.microsoft.com/office/drawing/2014/main" id="{5499B44B-FC53-22D1-9410-319BBED3C7FE}"/>
              </a:ext>
            </a:extLst>
          </p:cNvPr>
          <p:cNvGraphicFramePr/>
          <p:nvPr>
            <p:extLst>
              <p:ext uri="{D42A27DB-BD31-4B8C-83A1-F6EECF244321}">
                <p14:modId xmlns:p14="http://schemas.microsoft.com/office/powerpoint/2010/main" val="1150898438"/>
              </p:ext>
            </p:extLst>
          </p:nvPr>
        </p:nvGraphicFramePr>
        <p:xfrm>
          <a:off x="10378642" y="1923896"/>
          <a:ext cx="1369568" cy="46125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Content Placeholder 5">
            <a:extLst>
              <a:ext uri="{FF2B5EF4-FFF2-40B4-BE49-F238E27FC236}">
                <a16:creationId xmlns:a16="http://schemas.microsoft.com/office/drawing/2014/main" id="{F0E912C8-E8C9-5B03-8948-F819748DD762}"/>
              </a:ext>
            </a:extLst>
          </p:cNvPr>
          <p:cNvSpPr txBox="1">
            <a:spLocks/>
          </p:cNvSpPr>
          <p:nvPr/>
        </p:nvSpPr>
        <p:spPr>
          <a:xfrm>
            <a:off x="443790" y="2501537"/>
            <a:ext cx="11029615" cy="2979721"/>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Parallel Processing</a:t>
            </a:r>
          </a:p>
          <a:p>
            <a:r>
              <a:rPr lang="en-US" dirty="0"/>
              <a:t>Embedding</a:t>
            </a:r>
          </a:p>
          <a:p>
            <a:r>
              <a:rPr lang="en-US" dirty="0"/>
              <a:t>Attention Mechanism</a:t>
            </a:r>
          </a:p>
          <a:p>
            <a:pPr marL="0" indent="0">
              <a:buNone/>
            </a:pPr>
            <a:endParaRPr lang="en-US" dirty="0"/>
          </a:p>
          <a:p>
            <a:pPr marL="0" indent="0">
              <a:buNone/>
            </a:pPr>
            <a:endParaRPr lang="en-US" dirty="0"/>
          </a:p>
          <a:p>
            <a:endParaRPr lang="en-US" dirty="0"/>
          </a:p>
          <a:p>
            <a:pPr marL="0" indent="0">
              <a:buFont typeface="Wingdings 2" panose="05020102010507070707" pitchFamily="18" charset="2"/>
              <a:buNone/>
            </a:pPr>
            <a:endParaRPr lang="en-US" dirty="0"/>
          </a:p>
          <a:p>
            <a:pPr marL="0" indent="0">
              <a:buFont typeface="Wingdings 2" panose="05020102010507070707" pitchFamily="18" charset="2"/>
              <a:buNone/>
            </a:pPr>
            <a:endParaRPr lang="en-US" dirty="0"/>
          </a:p>
        </p:txBody>
      </p:sp>
      <p:pic>
        <p:nvPicPr>
          <p:cNvPr id="11" name="Picture 10">
            <a:extLst>
              <a:ext uri="{FF2B5EF4-FFF2-40B4-BE49-F238E27FC236}">
                <a16:creationId xmlns:a16="http://schemas.microsoft.com/office/drawing/2014/main" id="{27D7DAFF-E079-B6E2-B5B6-5C3E5D5233CE}"/>
              </a:ext>
            </a:extLst>
          </p:cNvPr>
          <p:cNvPicPr>
            <a:picLocks noChangeAspect="1"/>
          </p:cNvPicPr>
          <p:nvPr/>
        </p:nvPicPr>
        <p:blipFill>
          <a:blip r:embed="rId9"/>
          <a:srcRect l="42150" t="28053" r="20125" b="28400"/>
          <a:stretch/>
        </p:blipFill>
        <p:spPr>
          <a:xfrm>
            <a:off x="4331277" y="2330239"/>
            <a:ext cx="5852160" cy="3799834"/>
          </a:xfrm>
          <a:prstGeom prst="rect">
            <a:avLst/>
          </a:prstGeom>
        </p:spPr>
      </p:pic>
      <p:pic>
        <p:nvPicPr>
          <p:cNvPr id="13" name="Picture 12">
            <a:extLst>
              <a:ext uri="{FF2B5EF4-FFF2-40B4-BE49-F238E27FC236}">
                <a16:creationId xmlns:a16="http://schemas.microsoft.com/office/drawing/2014/main" id="{FBA500DC-B02D-204C-1FC0-EF1416D798C9}"/>
              </a:ext>
            </a:extLst>
          </p:cNvPr>
          <p:cNvPicPr>
            <a:picLocks noChangeAspect="1"/>
          </p:cNvPicPr>
          <p:nvPr/>
        </p:nvPicPr>
        <p:blipFill>
          <a:blip r:embed="rId10"/>
          <a:srcRect l="37125" t="26400" r="14050" b="25022"/>
          <a:stretch/>
        </p:blipFill>
        <p:spPr>
          <a:xfrm>
            <a:off x="4136072" y="2564389"/>
            <a:ext cx="5952744" cy="3331534"/>
          </a:xfrm>
          <a:prstGeom prst="rect">
            <a:avLst/>
          </a:prstGeom>
        </p:spPr>
      </p:pic>
      <p:pic>
        <p:nvPicPr>
          <p:cNvPr id="15" name="Picture 14">
            <a:extLst>
              <a:ext uri="{FF2B5EF4-FFF2-40B4-BE49-F238E27FC236}">
                <a16:creationId xmlns:a16="http://schemas.microsoft.com/office/drawing/2014/main" id="{900FB8CD-BDD4-3625-514A-CA0069532CF7}"/>
              </a:ext>
            </a:extLst>
          </p:cNvPr>
          <p:cNvPicPr>
            <a:picLocks noChangeAspect="1"/>
          </p:cNvPicPr>
          <p:nvPr/>
        </p:nvPicPr>
        <p:blipFill>
          <a:blip r:embed="rId11"/>
          <a:srcRect l="37050" t="33978" r="18625" b="20076"/>
          <a:stretch/>
        </p:blipFill>
        <p:spPr>
          <a:xfrm>
            <a:off x="3894000" y="2372920"/>
            <a:ext cx="6194816" cy="3765303"/>
          </a:xfrm>
          <a:prstGeom prst="rect">
            <a:avLst/>
          </a:prstGeom>
        </p:spPr>
      </p:pic>
      <p:pic>
        <p:nvPicPr>
          <p:cNvPr id="17" name="Picture 16">
            <a:extLst>
              <a:ext uri="{FF2B5EF4-FFF2-40B4-BE49-F238E27FC236}">
                <a16:creationId xmlns:a16="http://schemas.microsoft.com/office/drawing/2014/main" id="{89591AB4-4A4B-79DF-F0EA-FC29E780C1E5}"/>
              </a:ext>
            </a:extLst>
          </p:cNvPr>
          <p:cNvPicPr>
            <a:picLocks noChangeAspect="1"/>
          </p:cNvPicPr>
          <p:nvPr/>
        </p:nvPicPr>
        <p:blipFill>
          <a:blip r:embed="rId12"/>
          <a:srcRect l="24075" t="26667" r="56275" b="66267"/>
          <a:stretch/>
        </p:blipFill>
        <p:spPr>
          <a:xfrm>
            <a:off x="581513" y="3812088"/>
            <a:ext cx="3166494" cy="696412"/>
          </a:xfrm>
          <a:prstGeom prst="rect">
            <a:avLst/>
          </a:prstGeom>
        </p:spPr>
      </p:pic>
    </p:spTree>
    <p:extLst>
      <p:ext uri="{BB962C8B-B14F-4D97-AF65-F5344CB8AC3E}">
        <p14:creationId xmlns:p14="http://schemas.microsoft.com/office/powerpoint/2010/main" val="1638730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fade">
                                      <p:cBhvr>
                                        <p:cTn id="15" dur="500"/>
                                        <p:tgtEl>
                                          <p:spTgt spid="9">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xEl>
                                              <p:pRg st="2" end="2"/>
                                            </p:txEl>
                                          </p:spTgt>
                                        </p:tgtEl>
                                        <p:attrNameLst>
                                          <p:attrName>style.visibility</p:attrName>
                                        </p:attrNameLst>
                                      </p:cBhvr>
                                      <p:to>
                                        <p:strVal val="visible"/>
                                      </p:to>
                                    </p:set>
                                    <p:animEffect transition="in" filter="fade">
                                      <p:cBhvr>
                                        <p:cTn id="20" dur="500"/>
                                        <p:tgtEl>
                                          <p:spTgt spid="9">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11"/>
                                        </p:tgtEl>
                                      </p:cBhvr>
                                    </p:animEffect>
                                    <p:set>
                                      <p:cBhvr>
                                        <p:cTn id="25" dur="1" fill="hold">
                                          <p:stCondLst>
                                            <p:cond delay="499"/>
                                          </p:stCondLst>
                                        </p:cTn>
                                        <p:tgtEl>
                                          <p:spTgt spid="11"/>
                                        </p:tgtEl>
                                        <p:attrNameLst>
                                          <p:attrName>style.visibility</p:attrName>
                                        </p:attrNameLst>
                                      </p:cBhvr>
                                      <p:to>
                                        <p:strVal val="hidden"/>
                                      </p:to>
                                    </p:set>
                                  </p:childTnLst>
                                </p:cTn>
                              </p:par>
                            </p:childTnLst>
                          </p:cTn>
                        </p:par>
                        <p:par>
                          <p:cTn id="26" fill="hold">
                            <p:stCondLst>
                              <p:cond delay="500"/>
                            </p:stCondLst>
                            <p:childTnLst>
                              <p:par>
                                <p:cTn id="27" presetID="1" presetClass="entr" presetSubtype="0"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13"/>
                                        </p:tgtEl>
                                      </p:cBhvr>
                                    </p:animEffect>
                                    <p:set>
                                      <p:cBhvr>
                                        <p:cTn id="33" dur="1" fill="hold">
                                          <p:stCondLst>
                                            <p:cond delay="499"/>
                                          </p:stCondLst>
                                        </p:cTn>
                                        <p:tgtEl>
                                          <p:spTgt spid="13"/>
                                        </p:tgtEl>
                                        <p:attrNameLst>
                                          <p:attrName>style.visibility</p:attrName>
                                        </p:attrNameLst>
                                      </p:cBhvr>
                                      <p:to>
                                        <p:strVal val="hidden"/>
                                      </p:to>
                                    </p:se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500"/>
                                        <p:tgtEl>
                                          <p:spTgt spid="15"/>
                                        </p:tgtEl>
                                      </p:cBhvr>
                                    </p:animEffect>
                                    <p:set>
                                      <p:cBhvr>
                                        <p:cTn id="45" dur="1" fill="hold">
                                          <p:stCondLst>
                                            <p:cond delay="499"/>
                                          </p:stCondLst>
                                        </p:cTn>
                                        <p:tgtEl>
                                          <p:spTgt spid="15"/>
                                        </p:tgtEl>
                                        <p:attrNameLst>
                                          <p:attrName>style.visibility</p:attrName>
                                        </p:attrNameLst>
                                      </p:cBhvr>
                                      <p:to>
                                        <p:strVal val="hidden"/>
                                      </p:to>
                                    </p:set>
                                  </p:childTnLst>
                                </p:cTn>
                              </p:par>
                            </p:childTnLst>
                          </p:cTn>
                        </p:par>
                        <p:par>
                          <p:cTn id="46" fill="hold">
                            <p:stCondLst>
                              <p:cond delay="500"/>
                            </p:stCondLst>
                            <p:childTnLst>
                              <p:par>
                                <p:cTn id="47" presetID="1" presetClass="entr" presetSubtype="0" fill="hold" nodeType="afterEffect">
                                  <p:stCondLst>
                                    <p:cond delay="0"/>
                                  </p:stCondLst>
                                  <p:childTnLst>
                                    <p:set>
                                      <p:cBhvr>
                                        <p:cTn id="4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C14136-2373-9FD0-FE0E-7BE7210EA5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215FBB-17AC-5684-9630-77E651B2F46D}"/>
              </a:ext>
            </a:extLst>
          </p:cNvPr>
          <p:cNvSpPr>
            <a:spLocks noGrp="1"/>
          </p:cNvSpPr>
          <p:nvPr>
            <p:ph type="title"/>
          </p:nvPr>
        </p:nvSpPr>
        <p:spPr>
          <a:xfrm>
            <a:off x="581192" y="999201"/>
            <a:ext cx="11029616" cy="716754"/>
          </a:xfrm>
        </p:spPr>
        <p:txBody>
          <a:bodyPr>
            <a:normAutofit fontScale="90000"/>
          </a:bodyPr>
          <a:lstStyle/>
          <a:p>
            <a:pPr algn="ctr"/>
            <a:r>
              <a:rPr lang="en-US" sz="2800" cap="none" dirty="0"/>
              <a:t>Robustness Definition</a:t>
            </a:r>
            <a:br>
              <a:rPr lang="en-US" sz="2800" cap="none" dirty="0"/>
            </a:br>
            <a:endParaRPr lang="en-US" sz="2800" cap="none" dirty="0"/>
          </a:p>
        </p:txBody>
      </p:sp>
      <mc:AlternateContent xmlns:mc="http://schemas.openxmlformats.org/markup-compatibility/2006" xmlns:a14="http://schemas.microsoft.com/office/drawing/2010/main">
        <mc:Choice Requires="a14">
          <p:sp>
            <p:nvSpPr>
              <p:cNvPr id="5" name="Content Placeholder 5">
                <a:extLst>
                  <a:ext uri="{FF2B5EF4-FFF2-40B4-BE49-F238E27FC236}">
                    <a16:creationId xmlns:a16="http://schemas.microsoft.com/office/drawing/2014/main" id="{8F2AC7DC-27F6-4E1E-5A2B-7CCDF6140AC4}"/>
                  </a:ext>
                </a:extLst>
              </p:cNvPr>
              <p:cNvSpPr txBox="1">
                <a:spLocks/>
              </p:cNvSpPr>
              <p:nvPr/>
            </p:nvSpPr>
            <p:spPr>
              <a:xfrm>
                <a:off x="581188" y="2150363"/>
                <a:ext cx="11029615" cy="1456958"/>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Perturbations : </a:t>
                </a:r>
              </a:p>
              <a:p>
                <a:pPr marL="0" indent="0">
                  <a:buNone/>
                </a:pPr>
                <a:r>
                  <a:rPr lang="en-US" dirty="0"/>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𝛿</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𝑑</m:t>
                        </m:r>
                      </m:sup>
                    </m:sSup>
                    <m:r>
                      <a:rPr lang="en-US" b="0" i="1" smtClean="0">
                        <a:latin typeface="Cambria Math" panose="02040503050406030204" pitchFamily="18" charset="0"/>
                        <a:ea typeface="Cambria Math" panose="02040503050406030204" pitchFamily="18" charset="0"/>
                      </a:rPr>
                      <m:t> : </m:t>
                    </m:r>
                    <m:sSub>
                      <m:sSubPr>
                        <m:ctrlPr>
                          <a:rPr lang="en-US" b="0" i="1" smtClean="0">
                            <a:latin typeface="Cambria Math" panose="02040503050406030204" pitchFamily="18" charset="0"/>
                            <a:ea typeface="Cambria Math" panose="02040503050406030204" pitchFamily="18" charset="0"/>
                          </a:rPr>
                        </m:ctrlPr>
                      </m:sSubPr>
                      <m:e>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𝛿</m:t>
                            </m:r>
                          </m:e>
                        </m:d>
                      </m:e>
                      <m:sub>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oMath>
                </a14:m>
                <a:endParaRPr lang="en-US" dirty="0"/>
              </a:p>
              <a:p>
                <a:endParaRPr lang="en-US" dirty="0"/>
              </a:p>
              <a:p>
                <a:pPr marL="0" indent="0">
                  <a:buFont typeface="Wingdings 2" panose="05020102010507070707" pitchFamily="18" charset="2"/>
                  <a:buNone/>
                </a:pPr>
                <a:endParaRPr lang="en-US" dirty="0"/>
              </a:p>
              <a:p>
                <a:pPr marL="0" indent="0">
                  <a:buFont typeface="Wingdings 2" panose="05020102010507070707" pitchFamily="18" charset="2"/>
                  <a:buNone/>
                </a:pPr>
                <a:endParaRPr lang="en-US" dirty="0"/>
              </a:p>
            </p:txBody>
          </p:sp>
        </mc:Choice>
        <mc:Fallback xmlns="">
          <p:sp>
            <p:nvSpPr>
              <p:cNvPr id="5" name="Content Placeholder 5">
                <a:extLst>
                  <a:ext uri="{FF2B5EF4-FFF2-40B4-BE49-F238E27FC236}">
                    <a16:creationId xmlns:a16="http://schemas.microsoft.com/office/drawing/2014/main" id="{8F2AC7DC-27F6-4E1E-5A2B-7CCDF6140AC4}"/>
                  </a:ext>
                </a:extLst>
              </p:cNvPr>
              <p:cNvSpPr txBox="1">
                <a:spLocks noRot="1" noChangeAspect="1" noMove="1" noResize="1" noEditPoints="1" noAdjustHandles="1" noChangeArrowheads="1" noChangeShapeType="1" noTextEdit="1"/>
              </p:cNvSpPr>
              <p:nvPr/>
            </p:nvSpPr>
            <p:spPr>
              <a:xfrm>
                <a:off x="581188" y="2150363"/>
                <a:ext cx="11029615" cy="1456958"/>
              </a:xfrm>
              <a:prstGeom prst="rect">
                <a:avLst/>
              </a:prstGeom>
              <a:blipFill>
                <a:blip r:embed="rId3"/>
                <a:stretch>
                  <a:fillRect l="-221" t="-217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Content Placeholder 5">
                <a:extLst>
                  <a:ext uri="{FF2B5EF4-FFF2-40B4-BE49-F238E27FC236}">
                    <a16:creationId xmlns:a16="http://schemas.microsoft.com/office/drawing/2014/main" id="{0EE6C4AF-FC4C-2DEF-FEDB-77D560E62C67}"/>
                  </a:ext>
                </a:extLst>
              </p:cNvPr>
              <p:cNvSpPr txBox="1">
                <a:spLocks/>
              </p:cNvSpPr>
              <p:nvPr/>
            </p:nvSpPr>
            <p:spPr>
              <a:xfrm>
                <a:off x="581187" y="2584771"/>
                <a:ext cx="11029615" cy="1456958"/>
              </a:xfrm>
              <a:prstGeom prst="rect">
                <a:avLst/>
              </a:prstGeom>
              <a:ln>
                <a:solidFill>
                  <a:srgbClr val="FFFFFF"/>
                </a:solidFill>
              </a:ln>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Min-Max: </a:t>
                </a:r>
              </a:p>
              <a:p>
                <a:pPr marL="0" indent="0">
                  <a:buNone/>
                </a:pPr>
                <a:r>
                  <a:rPr lang="en-US" dirty="0"/>
                  <a:t>                                               </a:t>
                </a:r>
                <a14:m>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min</m:t>
                            </m:r>
                          </m:e>
                          <m:lim>
                            <m:r>
                              <m:rPr>
                                <m:sty m:val="p"/>
                              </m:rPr>
                              <a:rPr lang="el-GR" i="1" smtClean="0">
                                <a:latin typeface="Cambria Math" panose="02040503050406030204" pitchFamily="18" charset="0"/>
                                <a:ea typeface="Cambria Math" panose="02040503050406030204" pitchFamily="18" charset="0"/>
                              </a:rPr>
                              <m:t>Θ</m:t>
                            </m:r>
                          </m:lim>
                        </m:limLow>
                      </m:fName>
                      <m:e>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i="1" smtClean="0">
                                    <a:latin typeface="Cambria Math" panose="02040503050406030204" pitchFamily="18" charset="0"/>
                                    <a:ea typeface="Cambria Math" panose="02040503050406030204" pitchFamily="18" charset="0"/>
                                  </a:rPr>
                                  <m:t>𝛿</m:t>
                                </m:r>
                                <m:r>
                                  <a:rPr lang="en-US" i="1" smtClean="0">
                                    <a:latin typeface="Cambria Math" panose="02040503050406030204" pitchFamily="18" charset="0"/>
                                    <a:ea typeface="Cambria Math" panose="02040503050406030204" pitchFamily="18" charset="0"/>
                                  </a:rPr>
                                  <m:t>∈∆</m:t>
                                </m:r>
                              </m:lim>
                            </m:limLow>
                          </m:fName>
                          <m:e>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𝑁</m:t>
                                </m:r>
                              </m:den>
                            </m:f>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b>
                                  <m:sSubPr>
                                    <m:ctrlPr>
                                      <a:rPr lang="en-US" i="1">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ℒ</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𝑓</m:t>
                                    </m:r>
                                  </m:e>
                                  <m:sub>
                                    <m:r>
                                      <m:rPr>
                                        <m:sty m:val="p"/>
                                      </m:rPr>
                                      <a:rPr lang="el-GR" i="1">
                                        <a:latin typeface="Cambria Math" panose="02040503050406030204" pitchFamily="18" charset="0"/>
                                        <a:ea typeface="Cambria Math" panose="02040503050406030204" pitchFamily="18" charset="0"/>
                                      </a:rPr>
                                      <m:t>Θ</m:t>
                                    </m:r>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b="0" i="1" smtClean="0">
                                        <a:solidFill>
                                          <a:srgbClr val="FF0000"/>
                                        </a:solidFill>
                                        <a:latin typeface="Cambria Math" panose="02040503050406030204" pitchFamily="18" charset="0"/>
                                        <a:ea typeface="Cambria Math" panose="02040503050406030204" pitchFamily="18" charset="0"/>
                                      </a:rPr>
                                      <m:t>𝛿</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𝑦</m:t>
                                    </m:r>
                                  </m:e>
                                  <m:sub>
                                    <m:r>
                                      <a:rPr lang="en-US" i="1">
                                        <a:latin typeface="Cambria Math" panose="02040503050406030204" pitchFamily="18" charset="0"/>
                                        <a:ea typeface="Cambria Math" panose="02040503050406030204" pitchFamily="18" charset="0"/>
                                      </a:rPr>
                                      <m:t>𝑖</m:t>
                                    </m:r>
                                  </m:sub>
                                </m:sSub>
                              </m:e>
                            </m:nary>
                            <m:r>
                              <a:rPr lang="en-US" b="0" i="1" smtClean="0">
                                <a:latin typeface="Cambria Math" panose="02040503050406030204" pitchFamily="18" charset="0"/>
                              </a:rPr>
                              <m:t>))</m:t>
                            </m:r>
                          </m:e>
                        </m:func>
                      </m:e>
                    </m:func>
                  </m:oMath>
                </a14:m>
                <a:endParaRPr lang="en-US" dirty="0"/>
              </a:p>
              <a:p>
                <a:pPr marL="0" indent="0">
                  <a:buFont typeface="Wingdings 2" panose="05020102010507070707" pitchFamily="18" charset="2"/>
                  <a:buNone/>
                </a:pPr>
                <a:endParaRPr lang="en-US" dirty="0"/>
              </a:p>
            </p:txBody>
          </p:sp>
        </mc:Choice>
        <mc:Fallback xmlns="">
          <p:sp>
            <p:nvSpPr>
              <p:cNvPr id="10" name="Content Placeholder 5">
                <a:extLst>
                  <a:ext uri="{FF2B5EF4-FFF2-40B4-BE49-F238E27FC236}">
                    <a16:creationId xmlns:a16="http://schemas.microsoft.com/office/drawing/2014/main" id="{0EE6C4AF-FC4C-2DEF-FEDB-77D560E62C67}"/>
                  </a:ext>
                </a:extLst>
              </p:cNvPr>
              <p:cNvSpPr txBox="1">
                <a:spLocks noRot="1" noChangeAspect="1" noMove="1" noResize="1" noEditPoints="1" noAdjustHandles="1" noChangeArrowheads="1" noChangeShapeType="1" noTextEdit="1"/>
              </p:cNvSpPr>
              <p:nvPr/>
            </p:nvSpPr>
            <p:spPr>
              <a:xfrm>
                <a:off x="581187" y="2584771"/>
                <a:ext cx="11029615" cy="1456958"/>
              </a:xfrm>
              <a:prstGeom prst="rect">
                <a:avLst/>
              </a:prstGeom>
              <a:blipFill>
                <a:blip r:embed="rId4"/>
                <a:stretch>
                  <a:fillRect l="-166" b="-9544"/>
                </a:stretch>
              </a:blipFill>
              <a:ln>
                <a:solidFill>
                  <a:srgbClr val="FFFFFF"/>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ontent Placeholder 5">
                <a:extLst>
                  <a:ext uri="{FF2B5EF4-FFF2-40B4-BE49-F238E27FC236}">
                    <a16:creationId xmlns:a16="http://schemas.microsoft.com/office/drawing/2014/main" id="{F2BDB434-7DA3-FF56-77C6-949E4C9C0317}"/>
                  </a:ext>
                </a:extLst>
              </p:cNvPr>
              <p:cNvSpPr txBox="1">
                <a:spLocks/>
              </p:cNvSpPr>
              <p:nvPr/>
            </p:nvSpPr>
            <p:spPr>
              <a:xfrm>
                <a:off x="504988" y="4041729"/>
                <a:ext cx="11029615" cy="1456958"/>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Robustness in </a:t>
                </a:r>
                <a:r>
                  <a:rPr lang="en-US" dirty="0" err="1"/>
                  <a:t>FedAvg</a:t>
                </a:r>
                <a:r>
                  <a:rPr lang="en-US" dirty="0"/>
                  <a:t>: </a:t>
                </a:r>
              </a:p>
              <a:p>
                <a:pPr marL="0" indent="0">
                  <a:buNone/>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m:rPr>
                              <m:sty m:val="p"/>
                            </m:rPr>
                            <a:rPr lang="el-GR" i="1">
                              <a:latin typeface="Cambria Math" panose="02040503050406030204" pitchFamily="18" charset="0"/>
                              <a:ea typeface="Cambria Math" panose="02040503050406030204" pitchFamily="18" charset="0"/>
                            </a:rPr>
                            <m:t>Θ</m:t>
                          </m:r>
                        </m:e>
                        <m:sub>
                          <m:r>
                            <a:rPr lang="en-US" i="1">
                              <a:latin typeface="Cambria Math" panose="02040503050406030204" pitchFamily="18" charset="0"/>
                            </a:rPr>
                            <m:t>𝑘</m:t>
                          </m:r>
                        </m:sub>
                        <m:sup>
                          <m:r>
                            <a:rPr lang="en-US" i="1">
                              <a:latin typeface="Cambria Math" panose="02040503050406030204" pitchFamily="18" charset="0"/>
                            </a:rPr>
                            <m:t>𝑡</m:t>
                          </m:r>
                          <m:r>
                            <a:rPr lang="en-US" i="1">
                              <a:latin typeface="Cambria Math" panose="02040503050406030204" pitchFamily="18" charset="0"/>
                            </a:rPr>
                            <m:t>+1</m:t>
                          </m:r>
                        </m:sup>
                      </m:sSubSup>
                      <m:r>
                        <a:rPr lang="en-US" i="1">
                          <a:latin typeface="Cambria Math" panose="02040503050406030204" pitchFamily="18" charset="0"/>
                        </a:rPr>
                        <m:t>=</m:t>
                      </m:r>
                      <m:r>
                        <a:rPr lang="en-US" i="1">
                          <a:latin typeface="Cambria Math" panose="02040503050406030204" pitchFamily="18" charset="0"/>
                        </a:rPr>
                        <m:t>𝑎𝑟𝑔</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m:rPr>
                                  <m:sty m:val="p"/>
                                </m:rPr>
                                <a:rPr lang="el-GR" i="1">
                                  <a:latin typeface="Cambria Math" panose="02040503050406030204" pitchFamily="18" charset="0"/>
                                  <a:ea typeface="Cambria Math" panose="02040503050406030204" pitchFamily="18" charset="0"/>
                                </a:rPr>
                                <m:t>Θ</m:t>
                              </m:r>
                            </m:lim>
                          </m:limLow>
                        </m:fName>
                        <m:e>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𝑘</m:t>
                                  </m:r>
                                </m:sub>
                              </m:sSub>
                            </m:den>
                          </m:f>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r>
                                    <a:rPr lang="en-US" i="1">
                                      <a:latin typeface="Cambria Math" panose="02040503050406030204" pitchFamily="18" charset="0"/>
                                      <a:ea typeface="Cambria Math" panose="02040503050406030204" pitchFamily="18" charset="0"/>
                                    </a:rPr>
                                    <m:t>𝑘</m:t>
                                  </m:r>
                                </m:sub>
                              </m:sSub>
                            </m:sub>
                            <m:sup/>
                            <m:e>
                              <m:r>
                                <a:rPr lang="en-US" i="1">
                                  <a:latin typeface="Cambria Math" panose="02040503050406030204" pitchFamily="18" charset="0"/>
                                  <a:ea typeface="Cambria Math" panose="02040503050406030204" pitchFamily="18" charset="0"/>
                                </a:rPr>
                                <m:t>ℒ</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m:rPr>
                                      <m:sty m:val="p"/>
                                    </m:rPr>
                                    <a:rPr lang="el-GR" i="1">
                                      <a:latin typeface="Cambria Math" panose="02040503050406030204" pitchFamily="18" charset="0"/>
                                      <a:ea typeface="Cambria Math" panose="02040503050406030204" pitchFamily="18" charset="0"/>
                                    </a:rPr>
                                    <m:t>Θ</m:t>
                                  </m:r>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b="0" i="1" smtClean="0">
                                      <a:solidFill>
                                        <a:srgbClr val="FF0000"/>
                                      </a:solidFill>
                                      <a:latin typeface="Cambria Math" panose="02040503050406030204" pitchFamily="18" charset="0"/>
                                      <a:ea typeface="Cambria Math" panose="02040503050406030204" pitchFamily="18" charset="0"/>
                                    </a:rPr>
                                    <m:t>𝛿</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𝑦</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e>
                          </m:nary>
                          <m:r>
                            <a:rPr lang="en-US" i="1">
                              <a:latin typeface="Cambria Math" panose="02040503050406030204" pitchFamily="18" charset="0"/>
                            </a:rPr>
                            <m:t>)</m:t>
                          </m:r>
                        </m:e>
                      </m:func>
                    </m:oMath>
                  </m:oMathPara>
                </a14:m>
                <a:endParaRPr lang="en-US" dirty="0"/>
              </a:p>
              <a:p>
                <a:pPr marL="0" indent="0">
                  <a:buNone/>
                </a:pPr>
                <a:endParaRPr lang="en-US" dirty="0"/>
              </a:p>
              <a:p>
                <a:pPr marL="0" indent="0">
                  <a:buFont typeface="Wingdings 2" panose="05020102010507070707" pitchFamily="18" charset="2"/>
                  <a:buNone/>
                </a:pPr>
                <a:endParaRPr lang="en-US" dirty="0"/>
              </a:p>
              <a:p>
                <a:pPr marL="0" indent="0">
                  <a:buFont typeface="Wingdings 2" panose="05020102010507070707" pitchFamily="18" charset="2"/>
                  <a:buNone/>
                </a:pPr>
                <a:endParaRPr lang="en-US" dirty="0"/>
              </a:p>
            </p:txBody>
          </p:sp>
        </mc:Choice>
        <mc:Fallback xmlns="">
          <p:sp>
            <p:nvSpPr>
              <p:cNvPr id="13" name="Content Placeholder 5">
                <a:extLst>
                  <a:ext uri="{FF2B5EF4-FFF2-40B4-BE49-F238E27FC236}">
                    <a16:creationId xmlns:a16="http://schemas.microsoft.com/office/drawing/2014/main" id="{F2BDB434-7DA3-FF56-77C6-949E4C9C0317}"/>
                  </a:ext>
                </a:extLst>
              </p:cNvPr>
              <p:cNvSpPr txBox="1">
                <a:spLocks noRot="1" noChangeAspect="1" noMove="1" noResize="1" noEditPoints="1" noAdjustHandles="1" noChangeArrowheads="1" noChangeShapeType="1" noTextEdit="1"/>
              </p:cNvSpPr>
              <p:nvPr/>
            </p:nvSpPr>
            <p:spPr>
              <a:xfrm>
                <a:off x="504988" y="4041729"/>
                <a:ext cx="11029615" cy="1456958"/>
              </a:xfrm>
              <a:prstGeom prst="rect">
                <a:avLst/>
              </a:prstGeom>
              <a:blipFill>
                <a:blip r:embed="rId5"/>
                <a:stretch>
                  <a:fillRect l="-221" t="-330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5">
                <a:extLst>
                  <a:ext uri="{FF2B5EF4-FFF2-40B4-BE49-F238E27FC236}">
                    <a16:creationId xmlns:a16="http://schemas.microsoft.com/office/drawing/2014/main" id="{1E4EC921-3765-3EFB-88FA-2032F3B6FBA4}"/>
                  </a:ext>
                </a:extLst>
              </p:cNvPr>
              <p:cNvSpPr txBox="1">
                <a:spLocks/>
              </p:cNvSpPr>
              <p:nvPr/>
            </p:nvSpPr>
            <p:spPr>
              <a:xfrm>
                <a:off x="504988" y="4970834"/>
                <a:ext cx="11029615" cy="1456958"/>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Robustness in </a:t>
                </a:r>
                <a:r>
                  <a:rPr lang="en-US" dirty="0" err="1"/>
                  <a:t>FedProx</a:t>
                </a:r>
                <a:r>
                  <a:rPr lang="en-US" dirty="0"/>
                  <a:t>: </a:t>
                </a:r>
              </a:p>
              <a:p>
                <a:pPr marL="0" indent="0">
                  <a:buNone/>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m:rPr>
                              <m:sty m:val="p"/>
                            </m:rPr>
                            <a:rPr lang="el-GR" i="1">
                              <a:latin typeface="Cambria Math" panose="02040503050406030204" pitchFamily="18" charset="0"/>
                              <a:ea typeface="Cambria Math" panose="02040503050406030204" pitchFamily="18" charset="0"/>
                            </a:rPr>
                            <m:t>Θ</m:t>
                          </m:r>
                        </m:e>
                        <m:sub>
                          <m:r>
                            <a:rPr lang="en-US" i="1">
                              <a:latin typeface="Cambria Math" panose="02040503050406030204" pitchFamily="18" charset="0"/>
                            </a:rPr>
                            <m:t>𝑘</m:t>
                          </m:r>
                        </m:sub>
                        <m:sup>
                          <m:r>
                            <a:rPr lang="en-US" i="1">
                              <a:latin typeface="Cambria Math" panose="02040503050406030204" pitchFamily="18" charset="0"/>
                            </a:rPr>
                            <m:t>𝑡</m:t>
                          </m:r>
                          <m:r>
                            <a:rPr lang="en-US" i="1">
                              <a:latin typeface="Cambria Math" panose="02040503050406030204" pitchFamily="18" charset="0"/>
                            </a:rPr>
                            <m:t>+1</m:t>
                          </m:r>
                        </m:sup>
                      </m:sSubSup>
                      <m:r>
                        <a:rPr lang="en-US" i="1">
                          <a:latin typeface="Cambria Math" panose="02040503050406030204" pitchFamily="18" charset="0"/>
                        </a:rPr>
                        <m:t>=</m:t>
                      </m:r>
                      <m:r>
                        <a:rPr lang="en-US" i="1">
                          <a:latin typeface="Cambria Math" panose="02040503050406030204" pitchFamily="18" charset="0"/>
                        </a:rPr>
                        <m:t>𝑎𝑟𝑔</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m:rPr>
                                  <m:sty m:val="p"/>
                                </m:rPr>
                                <a:rPr lang="el-GR" i="1">
                                  <a:latin typeface="Cambria Math" panose="02040503050406030204" pitchFamily="18" charset="0"/>
                                  <a:ea typeface="Cambria Math" panose="02040503050406030204" pitchFamily="18" charset="0"/>
                                </a:rPr>
                                <m:t>Θ</m:t>
                              </m:r>
                            </m:lim>
                          </m:limLow>
                        </m:fName>
                        <m:e>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𝑘</m:t>
                                  </m:r>
                                </m:sub>
                              </m:sSub>
                            </m:den>
                          </m:f>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r>
                                    <a:rPr lang="en-US" i="1">
                                      <a:latin typeface="Cambria Math" panose="02040503050406030204" pitchFamily="18" charset="0"/>
                                      <a:ea typeface="Cambria Math" panose="02040503050406030204" pitchFamily="18" charset="0"/>
                                    </a:rPr>
                                    <m:t>𝑘</m:t>
                                  </m:r>
                                </m:sub>
                              </m:sSub>
                            </m:sub>
                            <m:sup/>
                            <m:e>
                              <m:r>
                                <a:rPr lang="en-US" i="1">
                                  <a:latin typeface="Cambria Math" panose="02040503050406030204" pitchFamily="18" charset="0"/>
                                  <a:ea typeface="Cambria Math" panose="02040503050406030204" pitchFamily="18" charset="0"/>
                                </a:rPr>
                                <m:t>ℒ</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m:rPr>
                                          <m:sty m:val="p"/>
                                        </m:rPr>
                                        <a:rPr lang="el-GR" i="1">
                                          <a:latin typeface="Cambria Math" panose="02040503050406030204" pitchFamily="18" charset="0"/>
                                          <a:ea typeface="Cambria Math" panose="02040503050406030204" pitchFamily="18" charset="0"/>
                                        </a:rPr>
                                        <m:t>Θ</m:t>
                                      </m:r>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b="0" i="1" smtClean="0">
                                          <a:solidFill>
                                            <a:srgbClr val="FF0000"/>
                                          </a:solidFill>
                                          <a:latin typeface="Cambria Math" panose="02040503050406030204" pitchFamily="18" charset="0"/>
                                          <a:ea typeface="Cambria Math" panose="02040503050406030204" pitchFamily="18" charset="0"/>
                                        </a:rPr>
                                        <m:t>𝛿</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𝑦</m:t>
                                      </m:r>
                                    </m:e>
                                    <m:sub>
                                      <m:r>
                                        <a:rPr lang="en-US" i="1">
                                          <a:latin typeface="Cambria Math" panose="02040503050406030204" pitchFamily="18" charset="0"/>
                                          <a:ea typeface="Cambria Math" panose="02040503050406030204" pitchFamily="18" charset="0"/>
                                        </a:rPr>
                                        <m:t>𝑖</m:t>
                                      </m:r>
                                    </m:sub>
                                  </m:sSub>
                                </m:e>
                              </m:d>
                            </m:e>
                          </m:nary>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𝜇</m:t>
                              </m:r>
                            </m:num>
                            <m:den>
                              <m:r>
                                <a:rPr lang="en-US" i="1">
                                  <a:latin typeface="Cambria Math" panose="02040503050406030204" pitchFamily="18" charset="0"/>
                                </a:rPr>
                                <m:t>2</m:t>
                              </m:r>
                            </m:den>
                          </m:f>
                          <m:d>
                            <m:dPr>
                              <m:begChr m:val="‖"/>
                              <m:endChr m:val="‖"/>
                              <m:ctrlPr>
                                <a:rPr lang="en-US" i="1">
                                  <a:latin typeface="Cambria Math" panose="02040503050406030204" pitchFamily="18" charset="0"/>
                                </a:rPr>
                              </m:ctrlPr>
                            </m:dPr>
                            <m:e>
                              <m:r>
                                <m:rPr>
                                  <m:sty m:val="p"/>
                                </m:rPr>
                                <a:rPr lang="el-GR" i="1">
                                  <a:latin typeface="Cambria Math" panose="02040503050406030204" pitchFamily="18" charset="0"/>
                                  <a:ea typeface="Cambria Math" panose="02040503050406030204" pitchFamily="18" charset="0"/>
                                </a:rPr>
                                <m:t>Θ</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m:rPr>
                                      <m:sty m:val="p"/>
                                    </m:rPr>
                                    <a:rPr lang="el-GR" i="1">
                                      <a:latin typeface="Cambria Math" panose="02040503050406030204" pitchFamily="18" charset="0"/>
                                      <a:ea typeface="Cambria Math" panose="02040503050406030204" pitchFamily="18" charset="0"/>
                                    </a:rPr>
                                    <m:t>Θ</m:t>
                                  </m:r>
                                </m:e>
                                <m:sup>
                                  <m:r>
                                    <a:rPr lang="en-US" i="1">
                                      <a:latin typeface="Cambria Math" panose="02040503050406030204" pitchFamily="18" charset="0"/>
                                      <a:ea typeface="Cambria Math" panose="02040503050406030204" pitchFamily="18" charset="0"/>
                                    </a:rPr>
                                    <m:t>𝑡</m:t>
                                  </m:r>
                                </m:sup>
                              </m:sSup>
                            </m:e>
                          </m:d>
                          <m:r>
                            <a:rPr lang="en-US" i="1">
                              <a:latin typeface="Cambria Math" panose="02040503050406030204" pitchFamily="18" charset="0"/>
                            </a:rPr>
                            <m:t>)</m:t>
                          </m:r>
                        </m:e>
                      </m:func>
                    </m:oMath>
                  </m:oMathPara>
                </a14:m>
                <a:endParaRPr lang="en-US" dirty="0"/>
              </a:p>
              <a:p>
                <a:pPr marL="0" indent="0">
                  <a:buNone/>
                </a:pPr>
                <a:endParaRPr lang="en-US" dirty="0"/>
              </a:p>
              <a:p>
                <a:pPr marL="0" indent="0">
                  <a:buFont typeface="Wingdings 2" panose="05020102010507070707" pitchFamily="18" charset="2"/>
                  <a:buNone/>
                </a:pPr>
                <a:endParaRPr lang="en-US" dirty="0"/>
              </a:p>
              <a:p>
                <a:pPr marL="0" indent="0">
                  <a:buFont typeface="Wingdings 2" panose="05020102010507070707" pitchFamily="18" charset="2"/>
                  <a:buNone/>
                </a:pPr>
                <a:endParaRPr lang="en-US" dirty="0"/>
              </a:p>
            </p:txBody>
          </p:sp>
        </mc:Choice>
        <mc:Fallback xmlns="">
          <p:sp>
            <p:nvSpPr>
              <p:cNvPr id="14" name="Content Placeholder 5">
                <a:extLst>
                  <a:ext uri="{FF2B5EF4-FFF2-40B4-BE49-F238E27FC236}">
                    <a16:creationId xmlns:a16="http://schemas.microsoft.com/office/drawing/2014/main" id="{1E4EC921-3765-3EFB-88FA-2032F3B6FBA4}"/>
                  </a:ext>
                </a:extLst>
              </p:cNvPr>
              <p:cNvSpPr txBox="1">
                <a:spLocks noRot="1" noChangeAspect="1" noMove="1" noResize="1" noEditPoints="1" noAdjustHandles="1" noChangeArrowheads="1" noChangeShapeType="1" noTextEdit="1"/>
              </p:cNvSpPr>
              <p:nvPr/>
            </p:nvSpPr>
            <p:spPr>
              <a:xfrm>
                <a:off x="504988" y="4970834"/>
                <a:ext cx="11029615" cy="1456958"/>
              </a:xfrm>
              <a:prstGeom prst="rect">
                <a:avLst/>
              </a:prstGeom>
              <a:blipFill>
                <a:blip r:embed="rId6"/>
                <a:stretch>
                  <a:fillRect l="-221" t="-330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ontent Placeholder 5">
                <a:extLst>
                  <a:ext uri="{FF2B5EF4-FFF2-40B4-BE49-F238E27FC236}">
                    <a16:creationId xmlns:a16="http://schemas.microsoft.com/office/drawing/2014/main" id="{F9232B94-501F-5196-DDE2-77434D14C754}"/>
                  </a:ext>
                </a:extLst>
              </p:cNvPr>
              <p:cNvSpPr txBox="1">
                <a:spLocks/>
              </p:cNvSpPr>
              <p:nvPr/>
            </p:nvSpPr>
            <p:spPr>
              <a:xfrm>
                <a:off x="504988" y="5976706"/>
                <a:ext cx="11029615" cy="1456958"/>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Robustness in </a:t>
                </a:r>
                <a:r>
                  <a:rPr lang="en-US" dirty="0" err="1"/>
                  <a:t>FedBN</a:t>
                </a:r>
                <a:r>
                  <a:rPr lang="en-US" dirty="0"/>
                  <a:t>:</a:t>
                </a:r>
              </a:p>
              <a:p>
                <a:pPr marL="0" indent="0">
                  <a:buNone/>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Θ</m:t>
                          </m:r>
                        </m:e>
                        <m:sub>
                          <m:r>
                            <a:rPr lang="en-US" i="1">
                              <a:latin typeface="Cambria Math" panose="02040503050406030204" pitchFamily="18" charset="0"/>
                            </a:rPr>
                            <m:t>𝑘</m:t>
                          </m:r>
                        </m:sub>
                        <m:sup>
                          <m:r>
                            <a:rPr lang="en-US" i="1">
                              <a:latin typeface="Cambria Math" panose="02040503050406030204" pitchFamily="18" charset="0"/>
                            </a:rPr>
                            <m:t>𝑡</m:t>
                          </m:r>
                          <m:r>
                            <a:rPr lang="en-US" i="1">
                              <a:latin typeface="Cambria Math" panose="02040503050406030204" pitchFamily="18" charset="0"/>
                            </a:rPr>
                            <m:t>+1</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l-GR" i="1">
                              <a:latin typeface="Cambria Math" panose="02040503050406030204" pitchFamily="18" charset="0"/>
                              <a:ea typeface="Cambria Math" panose="02040503050406030204" pitchFamily="18" charset="0"/>
                            </a:rPr>
                            <m:t>𝛾</m:t>
                          </m:r>
                        </m:e>
                        <m:sub>
                          <m:r>
                            <a:rPr lang="en-US" i="1">
                              <a:latin typeface="Cambria Math" panose="02040503050406030204" pitchFamily="18" charset="0"/>
                            </a:rPr>
                            <m:t>𝑘</m:t>
                          </m:r>
                        </m:sub>
                        <m:sup>
                          <m:r>
                            <a:rPr lang="en-US" i="1">
                              <a:latin typeface="Cambria Math" panose="02040503050406030204" pitchFamily="18" charset="0"/>
                            </a:rPr>
                            <m:t>𝑡</m:t>
                          </m:r>
                          <m:r>
                            <a:rPr lang="en-US" i="1">
                              <a:latin typeface="Cambria Math" panose="02040503050406030204" pitchFamily="18" charset="0"/>
                            </a:rPr>
                            <m:t>+1</m:t>
                          </m:r>
                        </m:sup>
                      </m:sSubSup>
                      <m:sSubSup>
                        <m:sSubSupPr>
                          <m:ctrlPr>
                            <a:rPr lang="en-US" i="1">
                              <a:latin typeface="Cambria Math" panose="02040503050406030204" pitchFamily="18" charset="0"/>
                            </a:rPr>
                          </m:ctrlPr>
                        </m:sSubSupPr>
                        <m:e>
                          <m:r>
                            <a:rPr lang="en-US" i="1">
                              <a:latin typeface="Cambria Math" panose="02040503050406030204" pitchFamily="18" charset="0"/>
                            </a:rPr>
                            <m:t>,</m:t>
                          </m:r>
                          <m:r>
                            <a:rPr lang="el-GR"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𝑘</m:t>
                          </m:r>
                        </m:sub>
                        <m:sup>
                          <m:r>
                            <a:rPr lang="en-US" i="1">
                              <a:latin typeface="Cambria Math" panose="02040503050406030204" pitchFamily="18" charset="0"/>
                            </a:rPr>
                            <m:t>𝑡</m:t>
                          </m:r>
                          <m:r>
                            <a:rPr lang="en-US" i="1">
                              <a:latin typeface="Cambria Math" panose="02040503050406030204" pitchFamily="18" charset="0"/>
                            </a:rPr>
                            <m:t>+1</m:t>
                          </m:r>
                        </m:sup>
                      </m:sSubSup>
                      <m:r>
                        <a:rPr lang="en-US" i="1">
                          <a:latin typeface="Cambria Math" panose="02040503050406030204" pitchFamily="18" charset="0"/>
                        </a:rPr>
                        <m:t>)=</m:t>
                      </m:r>
                      <m:r>
                        <a:rPr lang="en-US" i="1">
                          <a:latin typeface="Cambria Math" panose="02040503050406030204" pitchFamily="18" charset="0"/>
                        </a:rPr>
                        <m:t>𝑎𝑟𝑔</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m:rPr>
                                  <m:sty m:val="p"/>
                                </m:rPr>
                                <a:rPr lang="el-GR" i="1">
                                  <a:latin typeface="Cambria Math" panose="02040503050406030204" pitchFamily="18" charset="0"/>
                                  <a:ea typeface="Cambria Math" panose="02040503050406030204" pitchFamily="18" charset="0"/>
                                </a:rPr>
                                <m:t>Θ</m:t>
                              </m:r>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rPr>
                                  </m:ctrlPr>
                                </m:sSubSupPr>
                                <m:e>
                                  <m:r>
                                    <a:rPr lang="el-GR" i="1">
                                      <a:latin typeface="Cambria Math" panose="02040503050406030204" pitchFamily="18" charset="0"/>
                                      <a:ea typeface="Cambria Math" panose="02040503050406030204" pitchFamily="18" charset="0"/>
                                    </a:rPr>
                                    <m:t>𝛾</m:t>
                                  </m:r>
                                </m:e>
                                <m:sub>
                                  <m:r>
                                    <a:rPr lang="en-US" i="1">
                                      <a:latin typeface="Cambria Math" panose="02040503050406030204" pitchFamily="18" charset="0"/>
                                    </a:rPr>
                                    <m:t>𝑘</m:t>
                                  </m:r>
                                </m:sub>
                                <m:sup>
                                  <m:r>
                                    <a:rPr lang="en-US" i="1">
                                      <a:latin typeface="Cambria Math" panose="02040503050406030204" pitchFamily="18" charset="0"/>
                                    </a:rPr>
                                    <m:t>𝑡</m:t>
                                  </m:r>
                                </m:sup>
                              </m:sSubSup>
                              <m:sSubSup>
                                <m:sSubSupPr>
                                  <m:ctrlPr>
                                    <a:rPr lang="en-US" i="1">
                                      <a:latin typeface="Cambria Math" panose="02040503050406030204" pitchFamily="18" charset="0"/>
                                    </a:rPr>
                                  </m:ctrlPr>
                                </m:sSubSupPr>
                                <m:e>
                                  <m:r>
                                    <a:rPr lang="en-US" i="1">
                                      <a:latin typeface="Cambria Math" panose="02040503050406030204" pitchFamily="18" charset="0"/>
                                    </a:rPr>
                                    <m:t>,</m:t>
                                  </m:r>
                                  <m:r>
                                    <a:rPr lang="el-GR"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𝑘</m:t>
                                  </m:r>
                                </m:sub>
                                <m:sup>
                                  <m:r>
                                    <a:rPr lang="en-US" i="1">
                                      <a:latin typeface="Cambria Math" panose="02040503050406030204" pitchFamily="18" charset="0"/>
                                    </a:rPr>
                                    <m:t>𝑡</m:t>
                                  </m:r>
                                </m:sup>
                              </m:sSubSup>
                            </m:lim>
                          </m:limLow>
                        </m:fName>
                        <m:e>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𝑘</m:t>
                                  </m:r>
                                </m:sub>
                              </m:sSub>
                            </m:den>
                          </m:f>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r>
                                    <a:rPr lang="en-US" i="1">
                                      <a:latin typeface="Cambria Math" panose="02040503050406030204" pitchFamily="18" charset="0"/>
                                      <a:ea typeface="Cambria Math" panose="02040503050406030204" pitchFamily="18" charset="0"/>
                                    </a:rPr>
                                    <m:t>𝑘</m:t>
                                  </m:r>
                                </m:sub>
                              </m:sSub>
                            </m:sub>
                            <m:sup/>
                            <m:e>
                              <m:r>
                                <a:rPr lang="en-US" i="1">
                                  <a:latin typeface="Cambria Math" panose="02040503050406030204" pitchFamily="18" charset="0"/>
                                  <a:ea typeface="Cambria Math" panose="02040503050406030204" pitchFamily="18" charset="0"/>
                                </a:rPr>
                                <m:t>ℒ</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m:rPr>
                                      <m:sty m:val="p"/>
                                    </m:rPr>
                                    <a:rPr lang="el-GR" i="1">
                                      <a:latin typeface="Cambria Math" panose="02040503050406030204" pitchFamily="18" charset="0"/>
                                      <a:ea typeface="Cambria Math" panose="02040503050406030204" pitchFamily="18" charset="0"/>
                                    </a:rPr>
                                    <m:t>Θ</m:t>
                                  </m:r>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rPr>
                                      </m:ctrlPr>
                                    </m:sSubSupPr>
                                    <m:e>
                                      <m:r>
                                        <a:rPr lang="el-GR" i="1">
                                          <a:latin typeface="Cambria Math" panose="02040503050406030204" pitchFamily="18" charset="0"/>
                                          <a:ea typeface="Cambria Math" panose="02040503050406030204" pitchFamily="18" charset="0"/>
                                        </a:rPr>
                                        <m:t>𝛾</m:t>
                                      </m:r>
                                    </m:e>
                                    <m:sub>
                                      <m:r>
                                        <a:rPr lang="en-US" i="1">
                                          <a:latin typeface="Cambria Math" panose="02040503050406030204" pitchFamily="18" charset="0"/>
                                        </a:rPr>
                                        <m:t>𝑘</m:t>
                                      </m:r>
                                    </m:sub>
                                    <m:sup>
                                      <m:r>
                                        <a:rPr lang="en-US" i="1">
                                          <a:latin typeface="Cambria Math" panose="02040503050406030204" pitchFamily="18" charset="0"/>
                                        </a:rPr>
                                        <m:t>𝑡</m:t>
                                      </m:r>
                                    </m:sup>
                                  </m:sSubSup>
                                  <m:sSubSup>
                                    <m:sSubSupPr>
                                      <m:ctrlPr>
                                        <a:rPr lang="en-US" i="1">
                                          <a:latin typeface="Cambria Math" panose="02040503050406030204" pitchFamily="18" charset="0"/>
                                        </a:rPr>
                                      </m:ctrlPr>
                                    </m:sSubSupPr>
                                    <m:e>
                                      <m:r>
                                        <a:rPr lang="en-US" i="1">
                                          <a:latin typeface="Cambria Math" panose="02040503050406030204" pitchFamily="18" charset="0"/>
                                        </a:rPr>
                                        <m:t>,</m:t>
                                      </m:r>
                                      <m:r>
                                        <a:rPr lang="el-GR"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𝑘</m:t>
                                      </m:r>
                                    </m:sub>
                                    <m:sup>
                                      <m:r>
                                        <a:rPr lang="en-US" i="1">
                                          <a:latin typeface="Cambria Math" panose="02040503050406030204" pitchFamily="18" charset="0"/>
                                        </a:rPr>
                                        <m:t>𝑡</m:t>
                                      </m:r>
                                    </m:sup>
                                  </m:sSubSup>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b="0" i="1" smtClean="0">
                                      <a:solidFill>
                                        <a:srgbClr val="FF0000"/>
                                      </a:solidFill>
                                      <a:latin typeface="Cambria Math" panose="02040503050406030204" pitchFamily="18" charset="0"/>
                                      <a:ea typeface="Cambria Math" panose="02040503050406030204" pitchFamily="18" charset="0"/>
                                    </a:rPr>
                                    <m:t>𝛿</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𝑦</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e>
                          </m:nary>
                          <m:r>
                            <a:rPr lang="en-US" i="1">
                              <a:latin typeface="Cambria Math" panose="02040503050406030204" pitchFamily="18" charset="0"/>
                            </a:rPr>
                            <m:t>)</m:t>
                          </m:r>
                        </m:e>
                      </m:func>
                    </m:oMath>
                  </m:oMathPara>
                </a14:m>
                <a:endParaRPr lang="en-US" dirty="0"/>
              </a:p>
              <a:p>
                <a:pPr marL="0" indent="0">
                  <a:buNone/>
                </a:pPr>
                <a:endParaRPr lang="en-US" dirty="0"/>
              </a:p>
              <a:p>
                <a:pPr marL="0" indent="0">
                  <a:buNone/>
                </a:pPr>
                <a:endParaRPr lang="en-US" dirty="0"/>
              </a:p>
              <a:p>
                <a:pPr marL="0" indent="0">
                  <a:buFont typeface="Wingdings 2" panose="05020102010507070707" pitchFamily="18" charset="2"/>
                  <a:buNone/>
                </a:pPr>
                <a:endParaRPr lang="en-US" dirty="0"/>
              </a:p>
              <a:p>
                <a:pPr marL="0" indent="0">
                  <a:buFont typeface="Wingdings 2" panose="05020102010507070707" pitchFamily="18" charset="2"/>
                  <a:buNone/>
                </a:pPr>
                <a:endParaRPr lang="en-US" dirty="0"/>
              </a:p>
            </p:txBody>
          </p:sp>
        </mc:Choice>
        <mc:Fallback xmlns="">
          <p:sp>
            <p:nvSpPr>
              <p:cNvPr id="15" name="Content Placeholder 5">
                <a:extLst>
                  <a:ext uri="{FF2B5EF4-FFF2-40B4-BE49-F238E27FC236}">
                    <a16:creationId xmlns:a16="http://schemas.microsoft.com/office/drawing/2014/main" id="{F9232B94-501F-5196-DDE2-77434D14C754}"/>
                  </a:ext>
                </a:extLst>
              </p:cNvPr>
              <p:cNvSpPr txBox="1">
                <a:spLocks noRot="1" noChangeAspect="1" noMove="1" noResize="1" noEditPoints="1" noAdjustHandles="1" noChangeArrowheads="1" noChangeShapeType="1" noTextEdit="1"/>
              </p:cNvSpPr>
              <p:nvPr/>
            </p:nvSpPr>
            <p:spPr>
              <a:xfrm>
                <a:off x="504988" y="5976706"/>
                <a:ext cx="11029615" cy="1456958"/>
              </a:xfrm>
              <a:prstGeom prst="rect">
                <a:avLst/>
              </a:prstGeom>
              <a:blipFill>
                <a:blip r:embed="rId7"/>
                <a:stretch>
                  <a:fillRect l="-221" t="-46862"/>
                </a:stretch>
              </a:blipFill>
            </p:spPr>
            <p:txBody>
              <a:bodyPr/>
              <a:lstStyle/>
              <a:p>
                <a:r>
                  <a:rPr lang="en-US">
                    <a:noFill/>
                  </a:rPr>
                  <a:t> </a:t>
                </a:r>
              </a:p>
            </p:txBody>
          </p:sp>
        </mc:Fallback>
      </mc:AlternateContent>
      <p:graphicFrame>
        <p:nvGraphicFramePr>
          <p:cNvPr id="3" name="Diagram 2">
            <a:extLst>
              <a:ext uri="{FF2B5EF4-FFF2-40B4-BE49-F238E27FC236}">
                <a16:creationId xmlns:a16="http://schemas.microsoft.com/office/drawing/2014/main" id="{5EE028BB-319B-E42D-6AF6-DD099762EBD3}"/>
              </a:ext>
            </a:extLst>
          </p:cNvPr>
          <p:cNvGraphicFramePr/>
          <p:nvPr>
            <p:extLst>
              <p:ext uri="{D42A27DB-BD31-4B8C-83A1-F6EECF244321}">
                <p14:modId xmlns:p14="http://schemas.microsoft.com/office/powerpoint/2010/main" val="3744360796"/>
              </p:ext>
            </p:extLst>
          </p:nvPr>
        </p:nvGraphicFramePr>
        <p:xfrm>
          <a:off x="10378642" y="1923896"/>
          <a:ext cx="1369568" cy="461252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4212522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Effect transition="in" filter="fade">
                                      <p:cBhvr>
                                        <p:cTn id="15" dur="500"/>
                                        <p:tgtEl>
                                          <p:spTgt spid="10">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xEl>
                                              <p:pRg st="1" end="1"/>
                                            </p:txEl>
                                          </p:spTgt>
                                        </p:tgtEl>
                                        <p:attrNameLst>
                                          <p:attrName>style.visibility</p:attrName>
                                        </p:attrNameLst>
                                      </p:cBhvr>
                                      <p:to>
                                        <p:strVal val="visible"/>
                                      </p:to>
                                    </p:set>
                                    <p:animEffect transition="in" filter="fade">
                                      <p:cBhvr>
                                        <p:cTn id="18" dur="500"/>
                                        <p:tgtEl>
                                          <p:spTgt spid="10">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xEl>
                                              <p:pRg st="0" end="0"/>
                                            </p:txEl>
                                          </p:spTgt>
                                        </p:tgtEl>
                                        <p:attrNameLst>
                                          <p:attrName>style.visibility</p:attrName>
                                        </p:attrNameLst>
                                      </p:cBhvr>
                                      <p:to>
                                        <p:strVal val="visible"/>
                                      </p:to>
                                    </p:set>
                                    <p:animEffect transition="in" filter="fade">
                                      <p:cBhvr>
                                        <p:cTn id="23" dur="500"/>
                                        <p:tgtEl>
                                          <p:spTgt spid="13">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xEl>
                                              <p:pRg st="1" end="1"/>
                                            </p:txEl>
                                          </p:spTgt>
                                        </p:tgtEl>
                                        <p:attrNameLst>
                                          <p:attrName>style.visibility</p:attrName>
                                        </p:attrNameLst>
                                      </p:cBhvr>
                                      <p:to>
                                        <p:strVal val="visible"/>
                                      </p:to>
                                    </p:set>
                                    <p:animEffect transition="in" filter="fade">
                                      <p:cBhvr>
                                        <p:cTn id="26" dur="500"/>
                                        <p:tgtEl>
                                          <p:spTgt spid="13">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4">
                                            <p:txEl>
                                              <p:pRg st="0" end="0"/>
                                            </p:txEl>
                                          </p:spTgt>
                                        </p:tgtEl>
                                        <p:attrNameLst>
                                          <p:attrName>style.visibility</p:attrName>
                                        </p:attrNameLst>
                                      </p:cBhvr>
                                      <p:to>
                                        <p:strVal val="visible"/>
                                      </p:to>
                                    </p:set>
                                    <p:animEffect transition="in" filter="fade">
                                      <p:cBhvr>
                                        <p:cTn id="31" dur="500"/>
                                        <p:tgtEl>
                                          <p:spTgt spid="14">
                                            <p:txEl>
                                              <p:pRg st="0" end="0"/>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xEl>
                                              <p:pRg st="1" end="1"/>
                                            </p:txEl>
                                          </p:spTgt>
                                        </p:tgtEl>
                                        <p:attrNameLst>
                                          <p:attrName>style.visibility</p:attrName>
                                        </p:attrNameLst>
                                      </p:cBhvr>
                                      <p:to>
                                        <p:strVal val="visible"/>
                                      </p:to>
                                    </p:set>
                                    <p:animEffect transition="in" filter="fade">
                                      <p:cBhvr>
                                        <p:cTn id="34" dur="500"/>
                                        <p:tgtEl>
                                          <p:spTgt spid="14">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5">
                                            <p:txEl>
                                              <p:pRg st="0" end="0"/>
                                            </p:txEl>
                                          </p:spTgt>
                                        </p:tgtEl>
                                        <p:attrNameLst>
                                          <p:attrName>style.visibility</p:attrName>
                                        </p:attrNameLst>
                                      </p:cBhvr>
                                      <p:to>
                                        <p:strVal val="visible"/>
                                      </p:to>
                                    </p:set>
                                    <p:animEffect transition="in" filter="fade">
                                      <p:cBhvr>
                                        <p:cTn id="39" dur="500"/>
                                        <p:tgtEl>
                                          <p:spTgt spid="15">
                                            <p:txEl>
                                              <p:pRg st="0" end="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xEl>
                                              <p:pRg st="1" end="1"/>
                                            </p:txEl>
                                          </p:spTgt>
                                        </p:tgtEl>
                                        <p:attrNameLst>
                                          <p:attrName>style.visibility</p:attrName>
                                        </p:attrNameLst>
                                      </p:cBhvr>
                                      <p:to>
                                        <p:strVal val="visible"/>
                                      </p:to>
                                    </p:set>
                                    <p:animEffect transition="in" filter="fade">
                                      <p:cBhvr>
                                        <p:cTn id="42" dur="500"/>
                                        <p:tgtEl>
                                          <p:spTgt spid="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10" grpId="0" uiExpand="1" build="p"/>
      <p:bldP spid="13" grpId="0" uiExpand="1" build="p"/>
      <p:bldP spid="14" grpId="0" uiExpand="1" build="p"/>
      <p:bldP spid="15"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5DF662-89B4-AF5E-F546-7F42D9A847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6AD677-9A65-FA93-6C40-B3B0704243C6}"/>
              </a:ext>
            </a:extLst>
          </p:cNvPr>
          <p:cNvSpPr>
            <a:spLocks noGrp="1"/>
          </p:cNvSpPr>
          <p:nvPr>
            <p:ph type="title"/>
          </p:nvPr>
        </p:nvSpPr>
        <p:spPr>
          <a:xfrm>
            <a:off x="581192" y="613121"/>
            <a:ext cx="11029616" cy="716754"/>
          </a:xfrm>
        </p:spPr>
        <p:txBody>
          <a:bodyPr>
            <a:normAutofit/>
          </a:bodyPr>
          <a:lstStyle/>
          <a:p>
            <a:pPr lvl="0" algn="ctr"/>
            <a:r>
              <a:rPr lang="en-US" sz="2500" dirty="0"/>
              <a:t>Robustness in FL</a:t>
            </a:r>
          </a:p>
        </p:txBody>
      </p:sp>
      <p:pic>
        <p:nvPicPr>
          <p:cNvPr id="3" name="Picture 10" descr="What are adversarial attacks in machine learning and how can you prevent them?">
            <a:extLst>
              <a:ext uri="{FF2B5EF4-FFF2-40B4-BE49-F238E27FC236}">
                <a16:creationId xmlns:a16="http://schemas.microsoft.com/office/drawing/2014/main" id="{8E514FDF-64DD-9EC4-BF93-D790806C41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2901" y="1892542"/>
            <a:ext cx="7832485" cy="485178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04B9D34-DB8D-AFCE-BAFB-3C68805AB89B}"/>
              </a:ext>
            </a:extLst>
          </p:cNvPr>
          <p:cNvSpPr txBox="1"/>
          <p:nvPr/>
        </p:nvSpPr>
        <p:spPr>
          <a:xfrm>
            <a:off x="1442968" y="6405991"/>
            <a:ext cx="7040631" cy="246221"/>
          </a:xfrm>
          <a:prstGeom prst="rect">
            <a:avLst/>
          </a:prstGeom>
          <a:noFill/>
        </p:spPr>
        <p:txBody>
          <a:bodyPr wrap="square" rtlCol="0">
            <a:spAutoFit/>
          </a:bodyPr>
          <a:lstStyle/>
          <a:p>
            <a:pPr algn="ctr"/>
            <a:r>
              <a:rPr lang="en-US" sz="1000" dirty="0">
                <a:hlinkClick r:id="rId4"/>
              </a:rPr>
              <a:t>Image source</a:t>
            </a:r>
            <a:endParaRPr lang="en-US" sz="1000" dirty="0"/>
          </a:p>
        </p:txBody>
      </p:sp>
      <p:pic>
        <p:nvPicPr>
          <p:cNvPr id="7" name="Picture 6" descr="A close-up of several white rectangular signs">
            <a:extLst>
              <a:ext uri="{FF2B5EF4-FFF2-40B4-BE49-F238E27FC236}">
                <a16:creationId xmlns:a16="http://schemas.microsoft.com/office/drawing/2014/main" id="{71DA2B1E-908F-B688-92CB-E22EE0424B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2968" y="1939354"/>
            <a:ext cx="8170575" cy="4185304"/>
          </a:xfrm>
          <a:prstGeom prst="rect">
            <a:avLst/>
          </a:prstGeom>
        </p:spPr>
      </p:pic>
      <p:sp>
        <p:nvSpPr>
          <p:cNvPr id="8" name="TextBox 7">
            <a:extLst>
              <a:ext uri="{FF2B5EF4-FFF2-40B4-BE49-F238E27FC236}">
                <a16:creationId xmlns:a16="http://schemas.microsoft.com/office/drawing/2014/main" id="{F25B8E4E-A2C8-BC72-EED1-2B31FED3F588}"/>
              </a:ext>
            </a:extLst>
          </p:cNvPr>
          <p:cNvSpPr txBox="1"/>
          <p:nvPr/>
        </p:nvSpPr>
        <p:spPr>
          <a:xfrm>
            <a:off x="2498113" y="6142214"/>
            <a:ext cx="6060284" cy="246221"/>
          </a:xfrm>
          <a:prstGeom prst="rect">
            <a:avLst/>
          </a:prstGeom>
          <a:noFill/>
        </p:spPr>
        <p:txBody>
          <a:bodyPr wrap="square" rtlCol="0">
            <a:spAutoFit/>
          </a:bodyPr>
          <a:lstStyle/>
          <a:p>
            <a:pPr algn="ctr"/>
            <a:r>
              <a:rPr lang="en-US" sz="1000" dirty="0">
                <a:hlinkClick r:id="rId4"/>
              </a:rPr>
              <a:t>Image source</a:t>
            </a:r>
            <a:endParaRPr lang="en-US" sz="1000" dirty="0"/>
          </a:p>
        </p:txBody>
      </p:sp>
      <p:graphicFrame>
        <p:nvGraphicFramePr>
          <p:cNvPr id="4" name="Diagram 3">
            <a:extLst>
              <a:ext uri="{FF2B5EF4-FFF2-40B4-BE49-F238E27FC236}">
                <a16:creationId xmlns:a16="http://schemas.microsoft.com/office/drawing/2014/main" id="{019C8B2F-06EC-2E6B-24C0-DD412AEF6B74}"/>
              </a:ext>
            </a:extLst>
          </p:cNvPr>
          <p:cNvGraphicFramePr/>
          <p:nvPr>
            <p:extLst>
              <p:ext uri="{D42A27DB-BD31-4B8C-83A1-F6EECF244321}">
                <p14:modId xmlns:p14="http://schemas.microsoft.com/office/powerpoint/2010/main" val="166166707"/>
              </p:ext>
            </p:extLst>
          </p:nvPr>
        </p:nvGraphicFramePr>
        <p:xfrm>
          <a:off x="10378642" y="1923896"/>
          <a:ext cx="1369568" cy="461252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807447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7B8B18-835C-E266-038B-DC3D2A3C59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2C6DBB-C6D5-505A-65DD-624031C409FC}"/>
              </a:ext>
            </a:extLst>
          </p:cNvPr>
          <p:cNvSpPr>
            <a:spLocks noGrp="1"/>
          </p:cNvSpPr>
          <p:nvPr>
            <p:ph type="title"/>
          </p:nvPr>
        </p:nvSpPr>
        <p:spPr>
          <a:xfrm>
            <a:off x="581192" y="613121"/>
            <a:ext cx="11029616" cy="716754"/>
          </a:xfrm>
        </p:spPr>
        <p:txBody>
          <a:bodyPr>
            <a:normAutofit/>
          </a:bodyPr>
          <a:lstStyle/>
          <a:p>
            <a:pPr lvl="0" algn="ctr"/>
            <a:r>
              <a:rPr lang="en-US" sz="2500" dirty="0"/>
              <a:t>Robustness in FL</a:t>
            </a:r>
          </a:p>
        </p:txBody>
      </p:sp>
      <p:pic>
        <p:nvPicPr>
          <p:cNvPr id="1028" name="Picture 4">
            <a:extLst>
              <a:ext uri="{FF2B5EF4-FFF2-40B4-BE49-F238E27FC236}">
                <a16:creationId xmlns:a16="http://schemas.microsoft.com/office/drawing/2014/main" id="{E53DD65F-9445-8E66-ED31-CC7CAAC46D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7216" y="2404036"/>
            <a:ext cx="8404630" cy="327540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85C9815-03F6-FA52-C3DD-6156FB2D126C}"/>
              </a:ext>
            </a:extLst>
          </p:cNvPr>
          <p:cNvSpPr txBox="1"/>
          <p:nvPr/>
        </p:nvSpPr>
        <p:spPr>
          <a:xfrm>
            <a:off x="2044960" y="5679440"/>
            <a:ext cx="7376886" cy="246221"/>
          </a:xfrm>
          <a:prstGeom prst="rect">
            <a:avLst/>
          </a:prstGeom>
          <a:noFill/>
        </p:spPr>
        <p:txBody>
          <a:bodyPr wrap="square" rtlCol="0">
            <a:spAutoFit/>
          </a:bodyPr>
          <a:lstStyle/>
          <a:p>
            <a:r>
              <a:rPr lang="en-US" sz="1000" b="0" i="0" dirty="0">
                <a:solidFill>
                  <a:srgbClr val="6B6B6B"/>
                </a:solidFill>
                <a:effectLst/>
                <a:latin typeface="sohne"/>
              </a:rPr>
              <a:t>A demonstration of fast adversarial example generation applied to </a:t>
            </a:r>
            <a:r>
              <a:rPr lang="en-US" sz="1000" b="0" i="0" dirty="0" err="1">
                <a:solidFill>
                  <a:srgbClr val="6B6B6B"/>
                </a:solidFill>
                <a:effectLst/>
                <a:latin typeface="sohne"/>
              </a:rPr>
              <a:t>GoogLeNet</a:t>
            </a:r>
            <a:r>
              <a:rPr lang="en-US" sz="1000" b="0" i="0" dirty="0">
                <a:solidFill>
                  <a:srgbClr val="6B6B6B"/>
                </a:solidFill>
                <a:effectLst/>
                <a:latin typeface="sohne"/>
              </a:rPr>
              <a:t> (</a:t>
            </a:r>
            <a:r>
              <a:rPr lang="en-US" sz="1000" b="0" i="0" dirty="0" err="1">
                <a:solidFill>
                  <a:srgbClr val="6B6B6B"/>
                </a:solidFill>
                <a:effectLst/>
                <a:latin typeface="sohne"/>
              </a:rPr>
              <a:t>Szegedy</a:t>
            </a:r>
            <a:r>
              <a:rPr lang="en-US" sz="1000" b="0" i="0" dirty="0">
                <a:solidFill>
                  <a:srgbClr val="6B6B6B"/>
                </a:solidFill>
                <a:effectLst/>
                <a:latin typeface="sohne"/>
              </a:rPr>
              <a:t> </a:t>
            </a:r>
            <a:r>
              <a:rPr lang="en-US" sz="1000" b="0" i="1" dirty="0">
                <a:solidFill>
                  <a:srgbClr val="6B6B6B"/>
                </a:solidFill>
                <a:effectLst/>
                <a:latin typeface="sohne"/>
              </a:rPr>
              <a:t>et al.</a:t>
            </a:r>
            <a:r>
              <a:rPr lang="en-US" sz="1000" b="0" i="0" dirty="0">
                <a:solidFill>
                  <a:srgbClr val="6B6B6B"/>
                </a:solidFill>
                <a:effectLst/>
                <a:latin typeface="sohne"/>
              </a:rPr>
              <a:t>, 2014) on ImageNet</a:t>
            </a:r>
            <a:endParaRPr lang="en-US" sz="1000" dirty="0"/>
          </a:p>
        </p:txBody>
      </p:sp>
      <p:pic>
        <p:nvPicPr>
          <p:cNvPr id="1030" name="Picture 6">
            <a:extLst>
              <a:ext uri="{FF2B5EF4-FFF2-40B4-BE49-F238E27FC236}">
                <a16:creationId xmlns:a16="http://schemas.microsoft.com/office/drawing/2014/main" id="{8BC157C5-1AA3-F066-D707-9428080596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7216" y="2273564"/>
            <a:ext cx="8247417" cy="327540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556C088-FFFA-05E8-7ECA-16B549F4D20F}"/>
              </a:ext>
            </a:extLst>
          </p:cNvPr>
          <p:cNvSpPr txBox="1"/>
          <p:nvPr/>
        </p:nvSpPr>
        <p:spPr>
          <a:xfrm>
            <a:off x="1619127" y="5425858"/>
            <a:ext cx="6505255" cy="246221"/>
          </a:xfrm>
          <a:prstGeom prst="rect">
            <a:avLst/>
          </a:prstGeom>
          <a:noFill/>
        </p:spPr>
        <p:txBody>
          <a:bodyPr wrap="square" rtlCol="0">
            <a:spAutoFit/>
          </a:bodyPr>
          <a:lstStyle/>
          <a:p>
            <a:pPr algn="ctr"/>
            <a:r>
              <a:rPr lang="en-US" sz="1000" dirty="0">
                <a:hlinkClick r:id="rId5"/>
              </a:rPr>
              <a:t>Image source</a:t>
            </a:r>
            <a:endParaRPr lang="en-US" sz="1000" dirty="0"/>
          </a:p>
        </p:txBody>
      </p:sp>
      <p:pic>
        <p:nvPicPr>
          <p:cNvPr id="1032" name="Picture 8">
            <a:extLst>
              <a:ext uri="{FF2B5EF4-FFF2-40B4-BE49-F238E27FC236}">
                <a16:creationId xmlns:a16="http://schemas.microsoft.com/office/drawing/2014/main" id="{31BDD612-78BF-4863-5959-DA08479B3A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4232" y="2404036"/>
            <a:ext cx="8568105" cy="256553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Diagram 2">
            <a:extLst>
              <a:ext uri="{FF2B5EF4-FFF2-40B4-BE49-F238E27FC236}">
                <a16:creationId xmlns:a16="http://schemas.microsoft.com/office/drawing/2014/main" id="{64BFACEB-F3A4-898F-2EDD-C32DE5BB8A2F}"/>
              </a:ext>
            </a:extLst>
          </p:cNvPr>
          <p:cNvGraphicFramePr/>
          <p:nvPr>
            <p:extLst>
              <p:ext uri="{D42A27DB-BD31-4B8C-83A1-F6EECF244321}">
                <p14:modId xmlns:p14="http://schemas.microsoft.com/office/powerpoint/2010/main" val="166166707"/>
              </p:ext>
            </p:extLst>
          </p:nvPr>
        </p:nvGraphicFramePr>
        <p:xfrm>
          <a:off x="10378642" y="1923896"/>
          <a:ext cx="1369568" cy="461252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498393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02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2"/>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03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12" grpId="0"/>
      <p:bldP spid="12" grpId="1"/>
    </p:bldLst>
  </p:timing>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TM03457464[[fn=Dividend]]</Template>
  <TotalTime>28059</TotalTime>
  <Words>2305</Words>
  <Application>Microsoft Office PowerPoint</Application>
  <PresentationFormat>Widescreen</PresentationFormat>
  <Paragraphs>322</Paragraphs>
  <Slides>22</Slides>
  <Notes>21</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22</vt:i4>
      </vt:variant>
    </vt:vector>
  </HeadingPairs>
  <TitlesOfParts>
    <vt:vector size="38" baseType="lpstr">
      <vt:lpstr>Arial</vt:lpstr>
      <vt:lpstr>Calibri</vt:lpstr>
      <vt:lpstr>Cambria Math</vt:lpstr>
      <vt:lpstr>CMMI10</vt:lpstr>
      <vt:lpstr>CMR7</vt:lpstr>
      <vt:lpstr>CMSY7</vt:lpstr>
      <vt:lpstr>Gill Sans MT</vt:lpstr>
      <vt:lpstr>Lora</vt:lpstr>
      <vt:lpstr>NimbusRomNo9L-Medi</vt:lpstr>
      <vt:lpstr>NimbusRomNo9L-Regu</vt:lpstr>
      <vt:lpstr>NimbusRomNo9L-ReguItal</vt:lpstr>
      <vt:lpstr>Segoe UI</vt:lpstr>
      <vt:lpstr>sohne</vt:lpstr>
      <vt:lpstr>Times New Roman</vt:lpstr>
      <vt:lpstr>Wingdings 2</vt:lpstr>
      <vt:lpstr>Dividend</vt:lpstr>
      <vt:lpstr>Resilient Federated Vision Transformers for Alzheimer’s Disease Prediction with Brain Imaging Data Jittering </vt:lpstr>
      <vt:lpstr>PowerPoint Presentation</vt:lpstr>
      <vt:lpstr>Alzheimer’s Disease </vt:lpstr>
      <vt:lpstr>Federated Learning </vt:lpstr>
      <vt:lpstr>Neural Network architecture </vt:lpstr>
      <vt:lpstr>Vision Transformers </vt:lpstr>
      <vt:lpstr>Robustness Definition </vt:lpstr>
      <vt:lpstr>Robustness in FL</vt:lpstr>
      <vt:lpstr>Robustness in FL</vt:lpstr>
      <vt:lpstr>Robustness in FL (FGSM)</vt:lpstr>
      <vt:lpstr>Robustness in FL (FGSM)</vt:lpstr>
      <vt:lpstr>Robustness in FL (DI-FGSM)</vt:lpstr>
      <vt:lpstr>Robustness in FL (DI-FGSM)</vt:lpstr>
      <vt:lpstr>Robustness in FL (TI-FGSM)</vt:lpstr>
      <vt:lpstr>Robustness in FL (TI-FGSM)</vt:lpstr>
      <vt:lpstr>Robustness in FL (Jitter)</vt:lpstr>
      <vt:lpstr>Robustness in FL (Jitter)</vt:lpstr>
      <vt:lpstr>Result (Resnet18-vit)</vt:lpstr>
      <vt:lpstr>Result (densenet121-vit)</vt:lpstr>
      <vt:lpstr>Result(RESNET18-vit)</vt:lpstr>
      <vt:lpstr>Result(Densenet121-vit)</vt:lpstr>
      <vt:lpstr>Thanks for Your Attention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incentive mechanism design</dc:title>
  <dc:creator>Mahyar</dc:creator>
  <cp:lastModifiedBy>M.M</cp:lastModifiedBy>
  <cp:revision>55</cp:revision>
  <dcterms:created xsi:type="dcterms:W3CDTF">2023-10-24T07:34:45Z</dcterms:created>
  <dcterms:modified xsi:type="dcterms:W3CDTF">2024-11-06T11:14:26Z</dcterms:modified>
</cp:coreProperties>
</file>